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33"/>
  </p:notesMasterIdLst>
  <p:sldIdLst>
    <p:sldId id="256" r:id="rId4"/>
    <p:sldId id="272" r:id="rId5"/>
    <p:sldId id="261" r:id="rId6"/>
    <p:sldId id="260" r:id="rId7"/>
    <p:sldId id="266" r:id="rId8"/>
    <p:sldId id="262" r:id="rId9"/>
    <p:sldId id="281" r:id="rId10"/>
    <p:sldId id="263" r:id="rId11"/>
    <p:sldId id="275" r:id="rId12"/>
    <p:sldId id="280" r:id="rId13"/>
    <p:sldId id="276" r:id="rId14"/>
    <p:sldId id="282" r:id="rId15"/>
    <p:sldId id="283" r:id="rId16"/>
    <p:sldId id="268" r:id="rId17"/>
    <p:sldId id="269" r:id="rId18"/>
    <p:sldId id="284" r:id="rId19"/>
    <p:sldId id="285" r:id="rId20"/>
    <p:sldId id="286" r:id="rId21"/>
    <p:sldId id="290" r:id="rId22"/>
    <p:sldId id="287" r:id="rId23"/>
    <p:sldId id="257" r:id="rId24"/>
    <p:sldId id="291" r:id="rId25"/>
    <p:sldId id="258" r:id="rId26"/>
    <p:sldId id="288" r:id="rId27"/>
    <p:sldId id="289" r:id="rId28"/>
    <p:sldId id="273" r:id="rId29"/>
    <p:sldId id="292" r:id="rId30"/>
    <p:sldId id="295" r:id="rId31"/>
    <p:sldId id="293" r:id="rId32"/>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117" d="100"/>
          <a:sy n="117" d="100"/>
        </p:scale>
        <p:origin x="-120" y="-24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 name="Shape 4"/>
          <p:cNvSpPr>
            <a:spLocks noGrp="1" noRot="1" noChangeAspect="1"/>
          </p:cNvSpPr>
          <p:nvPr>
            <p:ph type="sldImg" idx="3"/>
          </p:nvPr>
        </p:nvSpPr>
        <p:spPr>
          <a:xfrm>
            <a:off x="685800" y="1143000"/>
            <a:ext cx="5486399"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a:t>
            </a:fld>
            <a:endParaRPr lang="en-GB"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342090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1</a:t>
            </a:fld>
            <a:endParaRPr lang="en-GB" sz="1200" b="0" i="0" u="none" strike="noStrike" cap="none" baseline="0">
              <a:solidFill>
                <a:schemeClr val="dk1"/>
              </a:solidFill>
              <a:latin typeface="Calibri"/>
              <a:ea typeface="Calibri"/>
              <a:cs typeface="Calibri"/>
              <a:sym typeface="Calibri"/>
              <a:rtl val="0"/>
            </a:endParaRPr>
          </a:p>
        </p:txBody>
      </p:sp>
      <p:sp>
        <p:nvSpPr>
          <p:cNvPr id="107" name="Shape 107"/>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19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72246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2929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177036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21</a:t>
            </a:fld>
            <a:endParaRPr lang="en-GB" sz="1200" b="0" i="0" u="none" strike="noStrike" cap="none" baseline="0">
              <a:solidFill>
                <a:schemeClr val="dk1"/>
              </a:solidFill>
              <a:latin typeface="Calibri"/>
              <a:ea typeface="Calibri"/>
              <a:cs typeface="Calibri"/>
              <a:sym typeface="Calibri"/>
              <a:rtl val="0"/>
            </a:endParaRPr>
          </a:p>
        </p:txBody>
      </p:sp>
      <p:sp>
        <p:nvSpPr>
          <p:cNvPr id="117" name="Shape 117"/>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96176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baseline="0">
                <a:solidFill>
                  <a:schemeClr val="dk1"/>
                </a:solidFill>
                <a:latin typeface="Calibri"/>
                <a:ea typeface="Calibri"/>
                <a:cs typeface="Calibri"/>
                <a:sym typeface="Calibri"/>
                <a:rtl val="0"/>
              </a:rPr>
              <a:t>22</a:t>
            </a:fld>
            <a:endParaRPr lang="en-GB" sz="1200" b="0" i="0" u="none" strike="noStrike" cap="none" baseline="0">
              <a:solidFill>
                <a:schemeClr val="dk1"/>
              </a:solidFill>
              <a:latin typeface="Calibri"/>
              <a:ea typeface="Calibri"/>
              <a:cs typeface="Calibri"/>
              <a:sym typeface="Calibri"/>
              <a:rtl val="0"/>
            </a:endParaRPr>
          </a:p>
        </p:txBody>
      </p:sp>
      <p:sp>
        <p:nvSpPr>
          <p:cNvPr id="117" name="Shape 117"/>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51540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79444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18105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56080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273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08317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284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36378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37042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58872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49716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hdr" idx="3"/>
          </p:nvPr>
        </p:nvSpPr>
        <p:spPr>
          <a:xfrm>
            <a:off x="0" y="0"/>
            <a:ext cx="2971799" cy="45878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19551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0" name="Shape 20"/>
          <p:cNvSpPr/>
          <p:nvPr/>
        </p:nvSpPr>
        <p:spPr>
          <a:xfrm>
            <a:off x="0" y="6334316"/>
            <a:ext cx="12192000" cy="66482"/>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1" name="Shape 21"/>
          <p:cNvSpPr txBox="1">
            <a:spLocks noGrp="1"/>
          </p:cNvSpPr>
          <p:nvPr>
            <p:ph type="ctrTitle"/>
          </p:nvPr>
        </p:nvSpPr>
        <p:spPr>
          <a:xfrm>
            <a:off x="1097279" y="758952"/>
            <a:ext cx="10058398" cy="3566158"/>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262626"/>
              </a:buClr>
              <a:buFont typeface="Calibri"/>
              <a:buNone/>
              <a:defRPr sz="8000" b="0" i="0" u="none" strike="noStrike" cap="none" baseline="0">
                <a:solidFill>
                  <a:srgbClr val="262626"/>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22" name="Shape 22"/>
          <p:cNvSpPr txBox="1">
            <a:spLocks noGrp="1"/>
          </p:cNvSpPr>
          <p:nvPr>
            <p:ph type="subTitle" idx="1"/>
          </p:nvPr>
        </p:nvSpPr>
        <p:spPr>
          <a:xfrm>
            <a:off x="1100050" y="4455621"/>
            <a:ext cx="10058398" cy="1143000"/>
          </a:xfrm>
          <a:prstGeom prst="rect">
            <a:avLst/>
          </a:prstGeom>
          <a:noFill/>
          <a:ln>
            <a:noFill/>
          </a:ln>
        </p:spPr>
        <p:txBody>
          <a:bodyPr lIns="91425" tIns="91425" rIns="91425" bIns="91425" anchor="t" anchorCtr="0"/>
          <a:lstStyle>
            <a:lvl1pPr marL="0" marR="0" indent="0" algn="l" rtl="0">
              <a:lnSpc>
                <a:spcPct val="90000"/>
              </a:lnSpc>
              <a:spcBef>
                <a:spcPts val="1200"/>
              </a:spcBef>
              <a:spcAft>
                <a:spcPts val="200"/>
              </a:spcAft>
              <a:buClr>
                <a:schemeClr val="accent1"/>
              </a:buClr>
              <a:buFont typeface="Noto Sans Symbols"/>
              <a:buNone/>
              <a:defRPr sz="2400" b="0" i="0" u="none" strike="noStrike" cap="none" baseline="0">
                <a:solidFill>
                  <a:schemeClr val="dk2"/>
                </a:solidFill>
                <a:latin typeface="Calibri"/>
                <a:ea typeface="Calibri"/>
                <a:cs typeface="Calibri"/>
                <a:sym typeface="Calibri"/>
                <a:rtl val="0"/>
              </a:defRPr>
            </a:lvl1pPr>
            <a:lvl2pPr marL="457200" marR="0" indent="0" algn="ctr" rtl="0">
              <a:lnSpc>
                <a:spcPct val="90000"/>
              </a:lnSpc>
              <a:spcBef>
                <a:spcPts val="200"/>
              </a:spcBef>
              <a:spcAft>
                <a:spcPts val="400"/>
              </a:spcAft>
              <a:buClr>
                <a:schemeClr val="accent1"/>
              </a:buClr>
              <a:buFont typeface="Noto Sans Symbols"/>
              <a:buNone/>
              <a:defRPr sz="2400" b="0" i="0" u="none" strike="noStrike" cap="none" baseline="0">
                <a:solidFill>
                  <a:srgbClr val="3F3F3F"/>
                </a:solidFill>
                <a:latin typeface="Calibri"/>
                <a:ea typeface="Calibri"/>
                <a:cs typeface="Calibri"/>
                <a:sym typeface="Calibri"/>
                <a:rtl val="0"/>
              </a:defRPr>
            </a:lvl2pPr>
            <a:lvl3pPr marL="9144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rtl val="0"/>
              </a:defRPr>
            </a:lvl3pPr>
            <a:lvl4pPr marL="1371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4pPr>
            <a:lvl5pPr marL="18288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5pPr>
            <a:lvl6pPr marL="22860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6pPr>
            <a:lvl7pPr marL="27432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7pPr>
            <a:lvl8pPr marL="32004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8pPr>
            <a:lvl9pPr marL="3657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9pPr>
          </a:lstStyle>
          <a:p>
            <a:endParaRPr/>
          </a:p>
        </p:txBody>
      </p:sp>
      <p:sp>
        <p:nvSpPr>
          <p:cNvPr id="23" name="Shape 2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4" name="Shape 2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5" name="Shape 2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cxnSp>
        <p:nvCxnSpPr>
          <p:cNvPr id="26" name="Shape 26"/>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097279" y="527997"/>
            <a:ext cx="10058398" cy="1209362"/>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rot="5400000">
            <a:off x="4114798" y="-1171784"/>
            <a:ext cx="4023360" cy="10058398"/>
          </a:xfrm>
          <a:prstGeom prst="rect">
            <a:avLst/>
          </a:prstGeom>
          <a:noFill/>
          <a:ln>
            <a:noFill/>
          </a:ln>
        </p:spPr>
        <p:txBody>
          <a:bodyPr lIns="91425" tIns="91425" rIns="91425" bIns="91425" anchor="t" anchorCtr="0"/>
          <a:lstStyle>
            <a:lvl1pPr marL="344488" indent="-90488" algn="l" rtl="0">
              <a:lnSpc>
                <a:spcPct val="90000"/>
              </a:lnSpc>
              <a:spcBef>
                <a:spcPts val="1200"/>
              </a:spcBef>
              <a:spcAft>
                <a:spcPts val="200"/>
              </a:spcAft>
              <a:buClr>
                <a:schemeClr val="accent1"/>
              </a:buClr>
              <a:buFont typeface="Noto Sans Symbols"/>
              <a:buChar char="➢"/>
              <a:defRPr sz="2000">
                <a:solidFill>
                  <a:srgbClr val="3F3F3F"/>
                </a:solidFill>
                <a:latin typeface="Calibri"/>
                <a:ea typeface="Calibri"/>
                <a:cs typeface="Calibri"/>
                <a:sym typeface="Calibri"/>
              </a:defRPr>
            </a:lvl1pPr>
            <a:lvl2pPr marL="463550" indent="-44450" algn="l" rtl="0">
              <a:lnSpc>
                <a:spcPct val="90000"/>
              </a:lnSpc>
              <a:spcBef>
                <a:spcPts val="200"/>
              </a:spcBef>
              <a:spcAft>
                <a:spcPts val="400"/>
              </a:spcAft>
              <a:buClr>
                <a:schemeClr val="accent1"/>
              </a:buClr>
              <a:buFont typeface="Noto Sans Symbols"/>
              <a:buChar char="▪"/>
              <a:defRPr sz="1800">
                <a:solidFill>
                  <a:srgbClr val="3F3F3F"/>
                </a:solidFill>
                <a:latin typeface="Calibri"/>
                <a:ea typeface="Calibri"/>
                <a:cs typeface="Calibri"/>
                <a:sym typeface="Calibri"/>
              </a:defRPr>
            </a:lvl2pPr>
            <a:lvl3pPr marL="688975" indent="-130175"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914400" indent="-1778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1033463" indent="-106362"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93" name="Shape 9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94" name="Shape 94"/>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5"/>
        <p:cNvGrpSpPr/>
        <p:nvPr/>
      </p:nvGrpSpPr>
      <p:grpSpPr>
        <a:xfrm>
          <a:off x="0" y="0"/>
          <a:ext cx="0" cy="0"/>
          <a:chOff x="0" y="0"/>
          <a:chExt cx="0" cy="0"/>
        </a:xfrm>
      </p:grpSpPr>
      <p:sp>
        <p:nvSpPr>
          <p:cNvPr id="96" name="Shape 96"/>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97" name="Shape 97"/>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98" name="Shape 98"/>
          <p:cNvSpPr txBox="1">
            <a:spLocks noGrp="1"/>
          </p:cNvSpPr>
          <p:nvPr>
            <p:ph type="title"/>
          </p:nvPr>
        </p:nvSpPr>
        <p:spPr>
          <a:xfrm rot="5400000">
            <a:off x="7159401" y="1977800"/>
            <a:ext cx="5759896" cy="2628899"/>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1"/>
          </p:nvPr>
        </p:nvSpPr>
        <p:spPr>
          <a:xfrm rot="5400000">
            <a:off x="1825401" y="-574898"/>
            <a:ext cx="5759896" cy="7734299"/>
          </a:xfrm>
          <a:prstGeom prst="rect">
            <a:avLst/>
          </a:prstGeom>
          <a:noFill/>
          <a:ln>
            <a:noFill/>
          </a:ln>
        </p:spPr>
        <p:txBody>
          <a:bodyPr lIns="91425" tIns="91425" rIns="91425" bIns="91425" anchor="t" anchorCtr="0"/>
          <a:lstStyle>
            <a:lvl1pPr marL="344488" indent="-90488" algn="l" rtl="0">
              <a:lnSpc>
                <a:spcPct val="90000"/>
              </a:lnSpc>
              <a:spcBef>
                <a:spcPts val="1200"/>
              </a:spcBef>
              <a:spcAft>
                <a:spcPts val="200"/>
              </a:spcAft>
              <a:buClr>
                <a:schemeClr val="accent1"/>
              </a:buClr>
              <a:buFont typeface="Noto Sans Symbols"/>
              <a:buChar char="➢"/>
              <a:defRPr sz="2000">
                <a:solidFill>
                  <a:srgbClr val="3F3F3F"/>
                </a:solidFill>
                <a:latin typeface="Calibri"/>
                <a:ea typeface="Calibri"/>
                <a:cs typeface="Calibri"/>
                <a:sym typeface="Calibri"/>
              </a:defRPr>
            </a:lvl1pPr>
            <a:lvl2pPr marL="463550" indent="-44450" algn="l" rtl="0">
              <a:lnSpc>
                <a:spcPct val="90000"/>
              </a:lnSpc>
              <a:spcBef>
                <a:spcPts val="200"/>
              </a:spcBef>
              <a:spcAft>
                <a:spcPts val="400"/>
              </a:spcAft>
              <a:buClr>
                <a:schemeClr val="accent1"/>
              </a:buClr>
              <a:buFont typeface="Noto Sans Symbols"/>
              <a:buChar char="▪"/>
              <a:defRPr sz="1800">
                <a:solidFill>
                  <a:srgbClr val="3F3F3F"/>
                </a:solidFill>
                <a:latin typeface="Calibri"/>
                <a:ea typeface="Calibri"/>
                <a:cs typeface="Calibri"/>
                <a:sym typeface="Calibri"/>
              </a:defRPr>
            </a:lvl2pPr>
            <a:lvl3pPr marL="688975" indent="-130175"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914400" indent="-1778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1033463" indent="-106362"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100" name="Shape 10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01" name="Shape 10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02" name="Shape 102"/>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Calibri"/>
              <a:buNone/>
              <a:defRPr sz="60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224" name="Shape 224"/>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sz="2400" b="0" i="0" u="none" strike="noStrike" cap="none" baseline="0">
                <a:solidFill>
                  <a:schemeClr val="dk1"/>
                </a:solidFill>
                <a:latin typeface="Calibri"/>
                <a:ea typeface="Calibri"/>
                <a:cs typeface="Calibri"/>
                <a:sym typeface="Calibri"/>
                <a:rtl val="0"/>
              </a:defRPr>
            </a:lvl1pPr>
            <a:lvl2pPr marL="457200" marR="0" indent="0" algn="ctr" rtl="0">
              <a:lnSpc>
                <a:spcPct val="90000"/>
              </a:lnSpc>
              <a:spcBef>
                <a:spcPts val="500"/>
              </a:spcBef>
              <a:spcAft>
                <a:spcPts val="0"/>
              </a:spcAft>
              <a:buClr>
                <a:schemeClr val="dk1"/>
              </a:buClr>
              <a:buFont typeface="Arial"/>
              <a:buNone/>
              <a:defRPr sz="2000" b="0" i="0" u="none" strike="noStrike" cap="none" baseline="0">
                <a:solidFill>
                  <a:schemeClr val="dk1"/>
                </a:solidFill>
                <a:latin typeface="Calibri"/>
                <a:ea typeface="Calibri"/>
                <a:cs typeface="Calibri"/>
                <a:sym typeface="Calibri"/>
                <a:rtl val="0"/>
              </a:defRPr>
            </a:lvl2pPr>
            <a:lvl3pPr marL="914400" marR="0" indent="0" algn="ctr" rtl="0">
              <a:lnSpc>
                <a:spcPct val="90000"/>
              </a:lnSpc>
              <a:spcBef>
                <a:spcPts val="500"/>
              </a:spcBef>
              <a:spcAft>
                <a:spcPts val="0"/>
              </a:spcAft>
              <a:buClr>
                <a:schemeClr val="dk1"/>
              </a:buClr>
              <a:buFont typeface="Arial"/>
              <a:buNone/>
              <a:defRPr sz="1800" b="0" i="0" u="none" strike="noStrike" cap="none" baseline="0">
                <a:solidFill>
                  <a:schemeClr val="dk1"/>
                </a:solidFill>
                <a:latin typeface="Calibri"/>
                <a:ea typeface="Calibri"/>
                <a:cs typeface="Calibri"/>
                <a:sym typeface="Calibri"/>
                <a:rtl val="0"/>
              </a:defRPr>
            </a:lvl3pPr>
            <a:lvl4pPr marL="13716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4pPr>
            <a:lvl5pPr marL="18288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5pPr>
            <a:lvl6pPr marL="22860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6pPr>
            <a:lvl7pPr marL="27432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7pPr>
            <a:lvl8pPr marL="32004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8pPr>
            <a:lvl9pPr marL="36576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9pPr>
          </a:lstStyle>
          <a:p>
            <a:endParaRPr/>
          </a:p>
        </p:txBody>
      </p:sp>
      <p:sp>
        <p:nvSpPr>
          <p:cNvPr id="225" name="Shape 22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26" name="Shape 22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27" name="Shape 22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0" name="Shape 23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31" name="Shape 23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32" name="Shape 23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33" name="Shape 23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sz="6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6" name="Shape 23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sz="2400">
                <a:solidFill>
                  <a:srgbClr val="888888"/>
                </a:solidFill>
              </a:defRPr>
            </a:lvl1pPr>
            <a:lvl2pPr marL="457200" indent="0" rtl="0">
              <a:spcBef>
                <a:spcPts val="0"/>
              </a:spcBef>
              <a:buClr>
                <a:srgbClr val="888888"/>
              </a:buClr>
              <a:buFont typeface="Calibri"/>
              <a:buNone/>
              <a:defRPr sz="2000">
                <a:solidFill>
                  <a:srgbClr val="888888"/>
                </a:solidFill>
              </a:defRPr>
            </a:lvl2pPr>
            <a:lvl3pPr marL="914400" indent="0" rtl="0">
              <a:spcBef>
                <a:spcPts val="0"/>
              </a:spcBef>
              <a:buClr>
                <a:srgbClr val="888888"/>
              </a:buClr>
              <a:buFont typeface="Calibri"/>
              <a:buNone/>
              <a:defRPr sz="1800">
                <a:solidFill>
                  <a:srgbClr val="888888"/>
                </a:solidFill>
              </a:defRPr>
            </a:lvl3pPr>
            <a:lvl4pPr marL="1371600" indent="0" rtl="0">
              <a:spcBef>
                <a:spcPts val="0"/>
              </a:spcBef>
              <a:buClr>
                <a:srgbClr val="888888"/>
              </a:buClr>
              <a:buFont typeface="Calibri"/>
              <a:buNone/>
              <a:defRPr sz="1600">
                <a:solidFill>
                  <a:srgbClr val="888888"/>
                </a:solidFill>
              </a:defRPr>
            </a:lvl4pPr>
            <a:lvl5pPr marL="1828800" indent="0" rtl="0">
              <a:spcBef>
                <a:spcPts val="0"/>
              </a:spcBef>
              <a:buClr>
                <a:srgbClr val="888888"/>
              </a:buClr>
              <a:buFont typeface="Calibri"/>
              <a:buNone/>
              <a:defRPr sz="1600">
                <a:solidFill>
                  <a:srgbClr val="888888"/>
                </a:solidFill>
              </a:defRPr>
            </a:lvl5pPr>
            <a:lvl6pPr marL="2286000" indent="0" rtl="0">
              <a:spcBef>
                <a:spcPts val="0"/>
              </a:spcBef>
              <a:buClr>
                <a:srgbClr val="888888"/>
              </a:buClr>
              <a:buFont typeface="Calibri"/>
              <a:buNone/>
              <a:defRPr sz="1600">
                <a:solidFill>
                  <a:srgbClr val="888888"/>
                </a:solidFill>
              </a:defRPr>
            </a:lvl6pPr>
            <a:lvl7pPr marL="2743200" indent="0" rtl="0">
              <a:spcBef>
                <a:spcPts val="0"/>
              </a:spcBef>
              <a:buClr>
                <a:srgbClr val="888888"/>
              </a:buClr>
              <a:buFont typeface="Calibri"/>
              <a:buNone/>
              <a:defRPr sz="1600">
                <a:solidFill>
                  <a:srgbClr val="888888"/>
                </a:solidFill>
              </a:defRPr>
            </a:lvl7pPr>
            <a:lvl8pPr marL="3200400" indent="0" rtl="0">
              <a:spcBef>
                <a:spcPts val="0"/>
              </a:spcBef>
              <a:buClr>
                <a:srgbClr val="888888"/>
              </a:buClr>
              <a:buFont typeface="Calibri"/>
              <a:buNone/>
              <a:defRPr sz="1600">
                <a:solidFill>
                  <a:srgbClr val="888888"/>
                </a:solidFill>
              </a:defRPr>
            </a:lvl8pPr>
            <a:lvl9pPr marL="3657600" indent="0" rtl="0">
              <a:spcBef>
                <a:spcPts val="0"/>
              </a:spcBef>
              <a:buClr>
                <a:srgbClr val="888888"/>
              </a:buClr>
              <a:buFont typeface="Calibri"/>
              <a:buNone/>
              <a:defRPr sz="1600">
                <a:solidFill>
                  <a:srgbClr val="888888"/>
                </a:solidFill>
              </a:defRPr>
            </a:lvl9pPr>
          </a:lstStyle>
          <a:p>
            <a:endParaRPr/>
          </a:p>
        </p:txBody>
      </p:sp>
      <p:sp>
        <p:nvSpPr>
          <p:cNvPr id="237" name="Shape 23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38" name="Shape 2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39" name="Shape 2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2" name="Shape 242"/>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43" name="Shape 243"/>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44" name="Shape 24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45" name="Shape 24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46" name="Shape 24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9" name="Shape 249"/>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250" name="Shape 250"/>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51" name="Shape 251"/>
          <p:cNvSpPr txBox="1">
            <a:spLocks noGrp="1"/>
          </p:cNvSpPr>
          <p:nvPr>
            <p:ph type="body" idx="3"/>
          </p:nvPr>
        </p:nvSpPr>
        <p:spPr>
          <a:xfrm>
            <a:off x="6172200" y="1681163"/>
            <a:ext cx="5183186" cy="82391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252" name="Shape 252"/>
          <p:cNvSpPr txBox="1">
            <a:spLocks noGrp="1"/>
          </p:cNvSpPr>
          <p:nvPr>
            <p:ph type="body" idx="4"/>
          </p:nvPr>
        </p:nvSpPr>
        <p:spPr>
          <a:xfrm>
            <a:off x="6172200" y="2505075"/>
            <a:ext cx="5183186" cy="368458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53" name="Shape 25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54" name="Shape 25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55" name="Shape 25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8" name="Shape 2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59" name="Shape 2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60" name="Shape 2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1"/>
        <p:cNvGrpSpPr/>
        <p:nvPr/>
      </p:nvGrpSpPr>
      <p:grpSpPr>
        <a:xfrm>
          <a:off x="0" y="0"/>
          <a:ext cx="0" cy="0"/>
          <a:chOff x="0" y="0"/>
          <a:chExt cx="0" cy="0"/>
        </a:xfrm>
      </p:grpSpPr>
      <p:sp>
        <p:nvSpPr>
          <p:cNvPr id="262" name="Shape 2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63" name="Shape 2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64" name="Shape 2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7" name="Shape 267"/>
          <p:cNvSpPr txBox="1">
            <a:spLocks noGrp="1"/>
          </p:cNvSpPr>
          <p:nvPr>
            <p:ph type="body" idx="1"/>
          </p:nvPr>
        </p:nvSpPr>
        <p:spPr>
          <a:xfrm>
            <a:off x="5183187" y="987425"/>
            <a:ext cx="6172199" cy="4873623"/>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268" name="Shape 268"/>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sz="1600"/>
            </a:lvl1pPr>
            <a:lvl2pPr marL="457200" indent="0" rtl="0">
              <a:spcBef>
                <a:spcPts val="0"/>
              </a:spcBef>
              <a:buFont typeface="Calibri"/>
              <a:buNone/>
              <a:defRPr sz="1400"/>
            </a:lvl2pPr>
            <a:lvl3pPr marL="914400" indent="0" rtl="0">
              <a:spcBef>
                <a:spcPts val="0"/>
              </a:spcBef>
              <a:buFont typeface="Calibri"/>
              <a:buNone/>
              <a:defRPr sz="1200"/>
            </a:lvl3pPr>
            <a:lvl4pPr marL="1371600" indent="0" rtl="0">
              <a:spcBef>
                <a:spcPts val="0"/>
              </a:spcBef>
              <a:buFont typeface="Calibri"/>
              <a:buNone/>
              <a:defRPr sz="1000"/>
            </a:lvl4pPr>
            <a:lvl5pPr marL="1828800" indent="0" rtl="0">
              <a:spcBef>
                <a:spcPts val="0"/>
              </a:spcBef>
              <a:buFont typeface="Calibri"/>
              <a:buNone/>
              <a:defRPr sz="1000"/>
            </a:lvl5pPr>
            <a:lvl6pPr marL="2286000" indent="0" rtl="0">
              <a:spcBef>
                <a:spcPts val="0"/>
              </a:spcBef>
              <a:buFont typeface="Calibri"/>
              <a:buNone/>
              <a:defRPr sz="1000"/>
            </a:lvl6pPr>
            <a:lvl7pPr marL="2743200" indent="0" rtl="0">
              <a:spcBef>
                <a:spcPts val="0"/>
              </a:spcBef>
              <a:buFont typeface="Calibri"/>
              <a:buNone/>
              <a:defRPr sz="1000"/>
            </a:lvl7pPr>
            <a:lvl8pPr marL="3200400" indent="0" rtl="0">
              <a:spcBef>
                <a:spcPts val="0"/>
              </a:spcBef>
              <a:buFont typeface="Calibri"/>
              <a:buNone/>
              <a:defRPr sz="1000"/>
            </a:lvl8pPr>
            <a:lvl9pPr marL="3657600" indent="0" rtl="0">
              <a:spcBef>
                <a:spcPts val="0"/>
              </a:spcBef>
              <a:buFont typeface="Calibri"/>
              <a:buNone/>
              <a:defRPr sz="1000"/>
            </a:lvl9pPr>
          </a:lstStyle>
          <a:p>
            <a:endParaRPr/>
          </a:p>
        </p:txBody>
      </p:sp>
      <p:sp>
        <p:nvSpPr>
          <p:cNvPr id="269" name="Shape 2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70" name="Shape 2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71" name="Shape 2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097279" y="251789"/>
            <a:ext cx="9147944" cy="987815"/>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1097279" y="1449062"/>
            <a:ext cx="10058398" cy="4420030"/>
          </a:xfrm>
          <a:prstGeom prst="rect">
            <a:avLst/>
          </a:prstGeom>
          <a:noFill/>
          <a:ln>
            <a:noFill/>
          </a:ln>
        </p:spPr>
        <p:txBody>
          <a:bodyPr lIns="91425" tIns="91425" rIns="91425" bIns="91425" anchor="t" anchorCtr="0"/>
          <a:lstStyle>
            <a:lvl1pPr marL="344488" indent="-90488" algn="l" rtl="0">
              <a:lnSpc>
                <a:spcPct val="90000"/>
              </a:lnSpc>
              <a:spcBef>
                <a:spcPts val="1200"/>
              </a:spcBef>
              <a:spcAft>
                <a:spcPts val="200"/>
              </a:spcAft>
              <a:buClr>
                <a:schemeClr val="accent1"/>
              </a:buClr>
              <a:buFont typeface="Noto Sans Symbols"/>
              <a:buChar char="➢"/>
              <a:defRPr sz="2000">
                <a:solidFill>
                  <a:srgbClr val="3F3F3F"/>
                </a:solidFill>
                <a:latin typeface="Calibri"/>
                <a:ea typeface="Calibri"/>
                <a:cs typeface="Calibri"/>
                <a:sym typeface="Calibri"/>
              </a:defRPr>
            </a:lvl1pPr>
            <a:lvl2pPr marL="463550" indent="-44450" algn="l" rtl="0">
              <a:lnSpc>
                <a:spcPct val="90000"/>
              </a:lnSpc>
              <a:spcBef>
                <a:spcPts val="200"/>
              </a:spcBef>
              <a:spcAft>
                <a:spcPts val="400"/>
              </a:spcAft>
              <a:buClr>
                <a:schemeClr val="accent1"/>
              </a:buClr>
              <a:buFont typeface="Noto Sans Symbols"/>
              <a:buChar char="▪"/>
              <a:defRPr sz="1800">
                <a:solidFill>
                  <a:srgbClr val="3F3F3F"/>
                </a:solidFill>
                <a:latin typeface="Calibri"/>
                <a:ea typeface="Calibri"/>
                <a:cs typeface="Calibri"/>
                <a:sym typeface="Calibri"/>
              </a:defRPr>
            </a:lvl2pPr>
            <a:lvl3pPr marL="688975" indent="-130175"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914400" indent="-1778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1033463" indent="-106362"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0" name="Shape 30"/>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1" name="Shape 31"/>
          <p:cNvSpPr/>
          <p:nvPr/>
        </p:nvSpPr>
        <p:spPr>
          <a:xfrm>
            <a:off x="0" y="6334316"/>
            <a:ext cx="12192000" cy="66482"/>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2" name="Shape 3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3" name="Shape 3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4" name="Shape 34"/>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4" name="Shape 274"/>
          <p:cNvSpPr>
            <a:spLocks noGrp="1"/>
          </p:cNvSpPr>
          <p:nvPr>
            <p:ph type="pic" idx="2"/>
          </p:nvPr>
        </p:nvSpPr>
        <p:spPr>
          <a:xfrm>
            <a:off x="5183187" y="987425"/>
            <a:ext cx="6172199" cy="48736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2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24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9pPr>
          </a:lstStyle>
          <a:p>
            <a:endParaRPr/>
          </a:p>
        </p:txBody>
      </p:sp>
      <p:sp>
        <p:nvSpPr>
          <p:cNvPr id="275" name="Shape 27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sz="1600"/>
            </a:lvl1pPr>
            <a:lvl2pPr marL="457200" indent="0" rtl="0">
              <a:spcBef>
                <a:spcPts val="0"/>
              </a:spcBef>
              <a:buFont typeface="Calibri"/>
              <a:buNone/>
              <a:defRPr sz="1400"/>
            </a:lvl2pPr>
            <a:lvl3pPr marL="914400" indent="0" rtl="0">
              <a:spcBef>
                <a:spcPts val="0"/>
              </a:spcBef>
              <a:buFont typeface="Calibri"/>
              <a:buNone/>
              <a:defRPr sz="1200"/>
            </a:lvl3pPr>
            <a:lvl4pPr marL="1371600" indent="0" rtl="0">
              <a:spcBef>
                <a:spcPts val="0"/>
              </a:spcBef>
              <a:buFont typeface="Calibri"/>
              <a:buNone/>
              <a:defRPr sz="1000"/>
            </a:lvl4pPr>
            <a:lvl5pPr marL="1828800" indent="0" rtl="0">
              <a:spcBef>
                <a:spcPts val="0"/>
              </a:spcBef>
              <a:buFont typeface="Calibri"/>
              <a:buNone/>
              <a:defRPr sz="1000"/>
            </a:lvl5pPr>
            <a:lvl6pPr marL="2286000" indent="0" rtl="0">
              <a:spcBef>
                <a:spcPts val="0"/>
              </a:spcBef>
              <a:buFont typeface="Calibri"/>
              <a:buNone/>
              <a:defRPr sz="1000"/>
            </a:lvl6pPr>
            <a:lvl7pPr marL="2743200" indent="0" rtl="0">
              <a:spcBef>
                <a:spcPts val="0"/>
              </a:spcBef>
              <a:buFont typeface="Calibri"/>
              <a:buNone/>
              <a:defRPr sz="1000"/>
            </a:lvl7pPr>
            <a:lvl8pPr marL="3200400" indent="0" rtl="0">
              <a:spcBef>
                <a:spcPts val="0"/>
              </a:spcBef>
              <a:buFont typeface="Calibri"/>
              <a:buNone/>
              <a:defRPr sz="1000"/>
            </a:lvl8pPr>
            <a:lvl9pPr marL="3657600" indent="0" rtl="0">
              <a:spcBef>
                <a:spcPts val="0"/>
              </a:spcBef>
              <a:buFont typeface="Calibri"/>
              <a:buNone/>
              <a:defRPr sz="1000"/>
            </a:lvl9pPr>
          </a:lstStyle>
          <a:p>
            <a:endParaRPr/>
          </a:p>
        </p:txBody>
      </p:sp>
      <p:sp>
        <p:nvSpPr>
          <p:cNvPr id="276" name="Shape 27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77" name="Shape 27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78" name="Shape 2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1" name="Shape 281"/>
          <p:cNvSpPr txBox="1">
            <a:spLocks noGrp="1"/>
          </p:cNvSpPr>
          <p:nvPr>
            <p:ph type="body" idx="1"/>
          </p:nvPr>
        </p:nvSpPr>
        <p:spPr>
          <a:xfrm rot="5400000">
            <a:off x="3920330" y="-1256504"/>
            <a:ext cx="4351338" cy="105155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82" name="Shape 28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83" name="Shape 28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84" name="Shape 28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rot="5400000">
            <a:off x="7133430"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7" name="Shape 287"/>
          <p:cNvSpPr txBox="1">
            <a:spLocks noGrp="1"/>
          </p:cNvSpPr>
          <p:nvPr>
            <p:ph type="body" idx="1"/>
          </p:nvPr>
        </p:nvSpPr>
        <p:spPr>
          <a:xfrm rot="5400000">
            <a:off x="1799430" y="-596105"/>
            <a:ext cx="5811838" cy="77342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88" name="Shape 28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89" name="Shape 28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90" name="Shape 29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97"/>
        <p:cNvGrpSpPr/>
        <p:nvPr/>
      </p:nvGrpSpPr>
      <p:grpSpPr>
        <a:xfrm>
          <a:off x="0" y="0"/>
          <a:ext cx="0" cy="0"/>
          <a:chOff x="0" y="0"/>
          <a:chExt cx="0" cy="0"/>
        </a:xfrm>
      </p:grpSpPr>
      <p:sp>
        <p:nvSpPr>
          <p:cNvPr id="298" name="Shape 29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Calibri"/>
              <a:buNone/>
              <a:defRPr sz="60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299" name="Shape 29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sz="2400" b="0" i="0" u="none" strike="noStrike" cap="none" baseline="0">
                <a:solidFill>
                  <a:schemeClr val="dk1"/>
                </a:solidFill>
                <a:latin typeface="Calibri"/>
                <a:ea typeface="Calibri"/>
                <a:cs typeface="Calibri"/>
                <a:sym typeface="Calibri"/>
                <a:rtl val="0"/>
              </a:defRPr>
            </a:lvl1pPr>
            <a:lvl2pPr marL="457200" marR="0" indent="0" algn="ctr" rtl="0">
              <a:lnSpc>
                <a:spcPct val="90000"/>
              </a:lnSpc>
              <a:spcBef>
                <a:spcPts val="500"/>
              </a:spcBef>
              <a:spcAft>
                <a:spcPts val="0"/>
              </a:spcAft>
              <a:buClr>
                <a:schemeClr val="dk1"/>
              </a:buClr>
              <a:buFont typeface="Arial"/>
              <a:buNone/>
              <a:defRPr sz="2000" b="0" i="0" u="none" strike="noStrike" cap="none" baseline="0">
                <a:solidFill>
                  <a:schemeClr val="dk1"/>
                </a:solidFill>
                <a:latin typeface="Calibri"/>
                <a:ea typeface="Calibri"/>
                <a:cs typeface="Calibri"/>
                <a:sym typeface="Calibri"/>
                <a:rtl val="0"/>
              </a:defRPr>
            </a:lvl2pPr>
            <a:lvl3pPr marL="914400" marR="0" indent="0" algn="ctr" rtl="0">
              <a:lnSpc>
                <a:spcPct val="90000"/>
              </a:lnSpc>
              <a:spcBef>
                <a:spcPts val="500"/>
              </a:spcBef>
              <a:spcAft>
                <a:spcPts val="0"/>
              </a:spcAft>
              <a:buClr>
                <a:schemeClr val="dk1"/>
              </a:buClr>
              <a:buFont typeface="Arial"/>
              <a:buNone/>
              <a:defRPr sz="1800" b="0" i="0" u="none" strike="noStrike" cap="none" baseline="0">
                <a:solidFill>
                  <a:schemeClr val="dk1"/>
                </a:solidFill>
                <a:latin typeface="Calibri"/>
                <a:ea typeface="Calibri"/>
                <a:cs typeface="Calibri"/>
                <a:sym typeface="Calibri"/>
                <a:rtl val="0"/>
              </a:defRPr>
            </a:lvl3pPr>
            <a:lvl4pPr marL="13716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4pPr>
            <a:lvl5pPr marL="18288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5pPr>
            <a:lvl6pPr marL="22860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6pPr>
            <a:lvl7pPr marL="27432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7pPr>
            <a:lvl8pPr marL="32004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8pPr>
            <a:lvl9pPr marL="3657600" marR="0" indent="0" algn="ctr" rtl="0">
              <a:lnSpc>
                <a:spcPct val="90000"/>
              </a:lnSpc>
              <a:spcBef>
                <a:spcPts val="500"/>
              </a:spcBef>
              <a:spcAft>
                <a:spcPts val="0"/>
              </a:spcAft>
              <a:buClr>
                <a:schemeClr val="dk1"/>
              </a:buClr>
              <a:buFont typeface="Arial"/>
              <a:buNone/>
              <a:defRPr sz="1600" b="0" i="0" u="none" strike="noStrike" cap="none" baseline="0">
                <a:solidFill>
                  <a:schemeClr val="dk1"/>
                </a:solidFill>
                <a:latin typeface="Calibri"/>
                <a:ea typeface="Calibri"/>
                <a:cs typeface="Calibri"/>
                <a:sym typeface="Calibri"/>
                <a:rtl val="0"/>
              </a:defRPr>
            </a:lvl9pPr>
          </a:lstStyle>
          <a:p>
            <a:endParaRPr/>
          </a:p>
        </p:txBody>
      </p:sp>
      <p:sp>
        <p:nvSpPr>
          <p:cNvPr id="300" name="Shape 30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01" name="Shape 30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02" name="Shape 30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5" name="Shape 305"/>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06" name="Shape 30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07" name="Shape 30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08" name="Shape 30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sz="6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1" name="Shape 311"/>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sz="2400">
                <a:solidFill>
                  <a:srgbClr val="888888"/>
                </a:solidFill>
              </a:defRPr>
            </a:lvl1pPr>
            <a:lvl2pPr marL="457200" indent="0" rtl="0">
              <a:spcBef>
                <a:spcPts val="0"/>
              </a:spcBef>
              <a:buClr>
                <a:srgbClr val="888888"/>
              </a:buClr>
              <a:buFont typeface="Calibri"/>
              <a:buNone/>
              <a:defRPr sz="2000">
                <a:solidFill>
                  <a:srgbClr val="888888"/>
                </a:solidFill>
              </a:defRPr>
            </a:lvl2pPr>
            <a:lvl3pPr marL="914400" indent="0" rtl="0">
              <a:spcBef>
                <a:spcPts val="0"/>
              </a:spcBef>
              <a:buClr>
                <a:srgbClr val="888888"/>
              </a:buClr>
              <a:buFont typeface="Calibri"/>
              <a:buNone/>
              <a:defRPr sz="1800">
                <a:solidFill>
                  <a:srgbClr val="888888"/>
                </a:solidFill>
              </a:defRPr>
            </a:lvl3pPr>
            <a:lvl4pPr marL="1371600" indent="0" rtl="0">
              <a:spcBef>
                <a:spcPts val="0"/>
              </a:spcBef>
              <a:buClr>
                <a:srgbClr val="888888"/>
              </a:buClr>
              <a:buFont typeface="Calibri"/>
              <a:buNone/>
              <a:defRPr sz="1600">
                <a:solidFill>
                  <a:srgbClr val="888888"/>
                </a:solidFill>
              </a:defRPr>
            </a:lvl4pPr>
            <a:lvl5pPr marL="1828800" indent="0" rtl="0">
              <a:spcBef>
                <a:spcPts val="0"/>
              </a:spcBef>
              <a:buClr>
                <a:srgbClr val="888888"/>
              </a:buClr>
              <a:buFont typeface="Calibri"/>
              <a:buNone/>
              <a:defRPr sz="1600">
                <a:solidFill>
                  <a:srgbClr val="888888"/>
                </a:solidFill>
              </a:defRPr>
            </a:lvl5pPr>
            <a:lvl6pPr marL="2286000" indent="0" rtl="0">
              <a:spcBef>
                <a:spcPts val="0"/>
              </a:spcBef>
              <a:buClr>
                <a:srgbClr val="888888"/>
              </a:buClr>
              <a:buFont typeface="Calibri"/>
              <a:buNone/>
              <a:defRPr sz="1600">
                <a:solidFill>
                  <a:srgbClr val="888888"/>
                </a:solidFill>
              </a:defRPr>
            </a:lvl6pPr>
            <a:lvl7pPr marL="2743200" indent="0" rtl="0">
              <a:spcBef>
                <a:spcPts val="0"/>
              </a:spcBef>
              <a:buClr>
                <a:srgbClr val="888888"/>
              </a:buClr>
              <a:buFont typeface="Calibri"/>
              <a:buNone/>
              <a:defRPr sz="1600">
                <a:solidFill>
                  <a:srgbClr val="888888"/>
                </a:solidFill>
              </a:defRPr>
            </a:lvl7pPr>
            <a:lvl8pPr marL="3200400" indent="0" rtl="0">
              <a:spcBef>
                <a:spcPts val="0"/>
              </a:spcBef>
              <a:buClr>
                <a:srgbClr val="888888"/>
              </a:buClr>
              <a:buFont typeface="Calibri"/>
              <a:buNone/>
              <a:defRPr sz="1600">
                <a:solidFill>
                  <a:srgbClr val="888888"/>
                </a:solidFill>
              </a:defRPr>
            </a:lvl8pPr>
            <a:lvl9pPr marL="3657600" indent="0" rtl="0">
              <a:spcBef>
                <a:spcPts val="0"/>
              </a:spcBef>
              <a:buClr>
                <a:srgbClr val="888888"/>
              </a:buClr>
              <a:buFont typeface="Calibri"/>
              <a:buNone/>
              <a:defRPr sz="1600">
                <a:solidFill>
                  <a:srgbClr val="888888"/>
                </a:solidFill>
              </a:defRPr>
            </a:lvl9pPr>
          </a:lstStyle>
          <a:p>
            <a:endParaRPr/>
          </a:p>
        </p:txBody>
      </p:sp>
      <p:sp>
        <p:nvSpPr>
          <p:cNvPr id="312" name="Shape 3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13" name="Shape 3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14" name="Shape 3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7" name="Shape 317"/>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18" name="Shape 318"/>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19" name="Shape 31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20" name="Shape 32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21" name="Shape 32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4" name="Shape 324"/>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25" name="Shape 325"/>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26" name="Shape 326"/>
          <p:cNvSpPr txBox="1">
            <a:spLocks noGrp="1"/>
          </p:cNvSpPr>
          <p:nvPr>
            <p:ph type="body" idx="3"/>
          </p:nvPr>
        </p:nvSpPr>
        <p:spPr>
          <a:xfrm>
            <a:off x="6172200" y="1681163"/>
            <a:ext cx="5183186" cy="82391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27" name="Shape 327"/>
          <p:cNvSpPr txBox="1">
            <a:spLocks noGrp="1"/>
          </p:cNvSpPr>
          <p:nvPr>
            <p:ph type="body" idx="4"/>
          </p:nvPr>
        </p:nvSpPr>
        <p:spPr>
          <a:xfrm>
            <a:off x="6172200" y="2505075"/>
            <a:ext cx="5183186" cy="3684588"/>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28" name="Shape 32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29" name="Shape 3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30" name="Shape 3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34" name="Shape 33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35" name="Shape 33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6"/>
        <p:cNvGrpSpPr/>
        <p:nvPr/>
      </p:nvGrpSpPr>
      <p:grpSpPr>
        <a:xfrm>
          <a:off x="0" y="0"/>
          <a:ext cx="0" cy="0"/>
          <a:chOff x="0" y="0"/>
          <a:chExt cx="0" cy="0"/>
        </a:xfrm>
      </p:grpSpPr>
      <p:sp>
        <p:nvSpPr>
          <p:cNvPr id="337" name="Shape 33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38" name="Shape 3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39" name="Shape 3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35"/>
        <p:cNvGrpSpPr/>
        <p:nvPr/>
      </p:nvGrpSpPr>
      <p:grpSpPr>
        <a:xfrm>
          <a:off x="0" y="0"/>
          <a:ext cx="0" cy="0"/>
          <a:chOff x="0" y="0"/>
          <a:chExt cx="0" cy="0"/>
        </a:xfrm>
      </p:grpSpPr>
      <p:sp>
        <p:nvSpPr>
          <p:cNvPr id="36" name="Shape 36"/>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7" name="Shape 37"/>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8" name="Shape 38"/>
          <p:cNvSpPr txBox="1">
            <a:spLocks noGrp="1"/>
          </p:cNvSpPr>
          <p:nvPr>
            <p:ph type="title"/>
          </p:nvPr>
        </p:nvSpPr>
        <p:spPr>
          <a:xfrm>
            <a:off x="1097279" y="758952"/>
            <a:ext cx="10058398" cy="3566158"/>
          </a:xfrm>
          <a:prstGeom prst="rect">
            <a:avLst/>
          </a:prstGeom>
          <a:noFill/>
          <a:ln>
            <a:noFill/>
          </a:ln>
        </p:spPr>
        <p:txBody>
          <a:bodyPr lIns="91425" tIns="91425" rIns="91425" bIns="91425" anchor="b" anchorCtr="0"/>
          <a:lstStyle>
            <a:lvl1pPr rtl="0">
              <a:lnSpc>
                <a:spcPct val="85000"/>
              </a:lnSpc>
              <a:spcBef>
                <a:spcPts val="0"/>
              </a:spcBef>
              <a:defRPr sz="8000" b="0">
                <a:solidFill>
                  <a:srgbClr val="262626"/>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1097279" y="4453128"/>
            <a:ext cx="10058398" cy="1143000"/>
          </a:xfrm>
          <a:prstGeom prst="rect">
            <a:avLst/>
          </a:prstGeom>
          <a:noFill/>
          <a:ln>
            <a:noFill/>
          </a:ln>
        </p:spPr>
        <p:txBody>
          <a:bodyPr lIns="91425" tIns="91425" rIns="91425" bIns="91425" anchor="t" anchorCtr="0"/>
          <a:lstStyle>
            <a:lvl1pPr marL="0" indent="0" rtl="0">
              <a:spcBef>
                <a:spcPts val="0"/>
              </a:spcBef>
              <a:buClr>
                <a:schemeClr val="dk2"/>
              </a:buClr>
              <a:buFont typeface="Calibri"/>
              <a:buNone/>
              <a:defRPr sz="2400" cap="none" baseline="0">
                <a:solidFill>
                  <a:schemeClr val="dk2"/>
                </a:solidFill>
                <a:latin typeface="Calibri"/>
                <a:ea typeface="Calibri"/>
                <a:cs typeface="Calibri"/>
                <a:sym typeface="Calibri"/>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40" name="Shape 4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1" name="Shape 4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2" name="Shape 42"/>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cxnSp>
        <p:nvCxnSpPr>
          <p:cNvPr id="43" name="Shape 43"/>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2" name="Shape 342"/>
          <p:cNvSpPr txBox="1">
            <a:spLocks noGrp="1"/>
          </p:cNvSpPr>
          <p:nvPr>
            <p:ph type="body" idx="1"/>
          </p:nvPr>
        </p:nvSpPr>
        <p:spPr>
          <a:xfrm>
            <a:off x="5183187" y="987425"/>
            <a:ext cx="6172199" cy="4873623"/>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343" name="Shape 343"/>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sz="1600"/>
            </a:lvl1pPr>
            <a:lvl2pPr marL="457200" indent="0" rtl="0">
              <a:spcBef>
                <a:spcPts val="0"/>
              </a:spcBef>
              <a:buFont typeface="Calibri"/>
              <a:buNone/>
              <a:defRPr sz="1400"/>
            </a:lvl2pPr>
            <a:lvl3pPr marL="914400" indent="0" rtl="0">
              <a:spcBef>
                <a:spcPts val="0"/>
              </a:spcBef>
              <a:buFont typeface="Calibri"/>
              <a:buNone/>
              <a:defRPr sz="1200"/>
            </a:lvl3pPr>
            <a:lvl4pPr marL="1371600" indent="0" rtl="0">
              <a:spcBef>
                <a:spcPts val="0"/>
              </a:spcBef>
              <a:buFont typeface="Calibri"/>
              <a:buNone/>
              <a:defRPr sz="1000"/>
            </a:lvl4pPr>
            <a:lvl5pPr marL="1828800" indent="0" rtl="0">
              <a:spcBef>
                <a:spcPts val="0"/>
              </a:spcBef>
              <a:buFont typeface="Calibri"/>
              <a:buNone/>
              <a:defRPr sz="1000"/>
            </a:lvl5pPr>
            <a:lvl6pPr marL="2286000" indent="0" rtl="0">
              <a:spcBef>
                <a:spcPts val="0"/>
              </a:spcBef>
              <a:buFont typeface="Calibri"/>
              <a:buNone/>
              <a:defRPr sz="1000"/>
            </a:lvl6pPr>
            <a:lvl7pPr marL="2743200" indent="0" rtl="0">
              <a:spcBef>
                <a:spcPts val="0"/>
              </a:spcBef>
              <a:buFont typeface="Calibri"/>
              <a:buNone/>
              <a:defRPr sz="1000"/>
            </a:lvl7pPr>
            <a:lvl8pPr marL="3200400" indent="0" rtl="0">
              <a:spcBef>
                <a:spcPts val="0"/>
              </a:spcBef>
              <a:buFont typeface="Calibri"/>
              <a:buNone/>
              <a:defRPr sz="1000"/>
            </a:lvl8pPr>
            <a:lvl9pPr marL="3657600" indent="0" rtl="0">
              <a:spcBef>
                <a:spcPts val="0"/>
              </a:spcBef>
              <a:buFont typeface="Calibri"/>
              <a:buNone/>
              <a:defRPr sz="1000"/>
            </a:lvl9pPr>
          </a:lstStyle>
          <a:p>
            <a:endParaRPr/>
          </a:p>
        </p:txBody>
      </p:sp>
      <p:sp>
        <p:nvSpPr>
          <p:cNvPr id="344" name="Shape 34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45" name="Shape 34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46" name="Shape 34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839787" y="457200"/>
            <a:ext cx="3932237" cy="1600198"/>
          </a:xfrm>
          <a:prstGeom prst="rect">
            <a:avLst/>
          </a:prstGeom>
          <a:noFill/>
          <a:ln>
            <a:noFill/>
          </a:ln>
        </p:spPr>
        <p:txBody>
          <a:bodyPr lIns="91425" tIns="91425" rIns="91425" bIns="91425" anchor="b" anchorCtr="0"/>
          <a:lstStyle>
            <a:lvl1pPr rtl="0">
              <a:spcBef>
                <a:spcPts val="0"/>
              </a:spcBef>
              <a:defRPr sz="32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9" name="Shape 349"/>
          <p:cNvSpPr>
            <a:spLocks noGrp="1"/>
          </p:cNvSpPr>
          <p:nvPr>
            <p:ph type="pic" idx="2"/>
          </p:nvPr>
        </p:nvSpPr>
        <p:spPr>
          <a:xfrm>
            <a:off x="5183187" y="987425"/>
            <a:ext cx="6172199" cy="487362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2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24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9pPr>
          </a:lstStyle>
          <a:p>
            <a:endParaRPr/>
          </a:p>
        </p:txBody>
      </p:sp>
      <p:sp>
        <p:nvSpPr>
          <p:cNvPr id="350" name="Shape 350"/>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sz="1600"/>
            </a:lvl1pPr>
            <a:lvl2pPr marL="457200" indent="0" rtl="0">
              <a:spcBef>
                <a:spcPts val="0"/>
              </a:spcBef>
              <a:buFont typeface="Calibri"/>
              <a:buNone/>
              <a:defRPr sz="1400"/>
            </a:lvl2pPr>
            <a:lvl3pPr marL="914400" indent="0" rtl="0">
              <a:spcBef>
                <a:spcPts val="0"/>
              </a:spcBef>
              <a:buFont typeface="Calibri"/>
              <a:buNone/>
              <a:defRPr sz="1200"/>
            </a:lvl3pPr>
            <a:lvl4pPr marL="1371600" indent="0" rtl="0">
              <a:spcBef>
                <a:spcPts val="0"/>
              </a:spcBef>
              <a:buFont typeface="Calibri"/>
              <a:buNone/>
              <a:defRPr sz="1000"/>
            </a:lvl4pPr>
            <a:lvl5pPr marL="1828800" indent="0" rtl="0">
              <a:spcBef>
                <a:spcPts val="0"/>
              </a:spcBef>
              <a:buFont typeface="Calibri"/>
              <a:buNone/>
              <a:defRPr sz="1000"/>
            </a:lvl5pPr>
            <a:lvl6pPr marL="2286000" indent="0" rtl="0">
              <a:spcBef>
                <a:spcPts val="0"/>
              </a:spcBef>
              <a:buFont typeface="Calibri"/>
              <a:buNone/>
              <a:defRPr sz="1000"/>
            </a:lvl6pPr>
            <a:lvl7pPr marL="2743200" indent="0" rtl="0">
              <a:spcBef>
                <a:spcPts val="0"/>
              </a:spcBef>
              <a:buFont typeface="Calibri"/>
              <a:buNone/>
              <a:defRPr sz="1000"/>
            </a:lvl7pPr>
            <a:lvl8pPr marL="3200400" indent="0" rtl="0">
              <a:spcBef>
                <a:spcPts val="0"/>
              </a:spcBef>
              <a:buFont typeface="Calibri"/>
              <a:buNone/>
              <a:defRPr sz="1000"/>
            </a:lvl8pPr>
            <a:lvl9pPr marL="3657600" indent="0" rtl="0">
              <a:spcBef>
                <a:spcPts val="0"/>
              </a:spcBef>
              <a:buFont typeface="Calibri"/>
              <a:buNone/>
              <a:defRPr sz="1000"/>
            </a:lvl9pPr>
          </a:lstStyle>
          <a:p>
            <a:endParaRPr/>
          </a:p>
        </p:txBody>
      </p:sp>
      <p:sp>
        <p:nvSpPr>
          <p:cNvPr id="351" name="Shape 3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52" name="Shape 3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53" name="Shape 3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6" name="Shape 356"/>
          <p:cNvSpPr txBox="1">
            <a:spLocks noGrp="1"/>
          </p:cNvSpPr>
          <p:nvPr>
            <p:ph type="body" idx="1"/>
          </p:nvPr>
        </p:nvSpPr>
        <p:spPr>
          <a:xfrm rot="5400000">
            <a:off x="3920330" y="-1256504"/>
            <a:ext cx="4351338" cy="105155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57" name="Shape 3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58" name="Shape 3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59" name="Shape 3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rot="5400000">
            <a:off x="7133430"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2" name="Shape 362"/>
          <p:cNvSpPr txBox="1">
            <a:spLocks noGrp="1"/>
          </p:cNvSpPr>
          <p:nvPr>
            <p:ph type="body" idx="1"/>
          </p:nvPr>
        </p:nvSpPr>
        <p:spPr>
          <a:xfrm rot="5400000">
            <a:off x="1799430" y="-596105"/>
            <a:ext cx="5811838" cy="7734299"/>
          </a:xfrm>
          <a:prstGeom prst="rect">
            <a:avLst/>
          </a:prstGeom>
          <a:noFill/>
          <a:ln>
            <a:noFill/>
          </a:ln>
        </p:spPr>
        <p:txBody>
          <a:bodyPr lIns="91425" tIns="91425" rIns="91425" bIns="91425" anchor="t" anchorCtr="0"/>
          <a:lstStyle>
            <a:lvl1pPr marL="228600" indent="1270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254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363" name="Shape 36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64" name="Shape 36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65" name="Shape 36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097279" y="527997"/>
            <a:ext cx="10058398" cy="1209362"/>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1097279" y="1845733"/>
            <a:ext cx="4937760" cy="4023357"/>
          </a:xfrm>
          <a:prstGeom prst="rect">
            <a:avLst/>
          </a:prstGeom>
          <a:noFill/>
          <a:ln>
            <a:noFill/>
          </a:ln>
        </p:spPr>
        <p:txBody>
          <a:bodyPr lIns="91425" tIns="91425" rIns="91425" bIns="91425" anchor="t" anchorCtr="0"/>
          <a:lstStyle>
            <a:lvl1pPr marL="344488" indent="-90488" algn="l" rtl="0">
              <a:lnSpc>
                <a:spcPct val="90000"/>
              </a:lnSpc>
              <a:spcBef>
                <a:spcPts val="1200"/>
              </a:spcBef>
              <a:spcAft>
                <a:spcPts val="200"/>
              </a:spcAft>
              <a:buClr>
                <a:schemeClr val="accent1"/>
              </a:buClr>
              <a:buFont typeface="Noto Sans Symbols"/>
              <a:buChar char="➢"/>
              <a:defRPr sz="2000">
                <a:solidFill>
                  <a:srgbClr val="3F3F3F"/>
                </a:solidFill>
                <a:latin typeface="Calibri"/>
                <a:ea typeface="Calibri"/>
                <a:cs typeface="Calibri"/>
                <a:sym typeface="Calibri"/>
              </a:defRPr>
            </a:lvl1pPr>
            <a:lvl2pPr marL="463550" indent="-44450" algn="l" rtl="0">
              <a:lnSpc>
                <a:spcPct val="90000"/>
              </a:lnSpc>
              <a:spcBef>
                <a:spcPts val="200"/>
              </a:spcBef>
              <a:spcAft>
                <a:spcPts val="400"/>
              </a:spcAft>
              <a:buClr>
                <a:schemeClr val="accent1"/>
              </a:buClr>
              <a:buFont typeface="Noto Sans Symbols"/>
              <a:buChar char="▪"/>
              <a:defRPr sz="1800">
                <a:solidFill>
                  <a:srgbClr val="3F3F3F"/>
                </a:solidFill>
                <a:latin typeface="Calibri"/>
                <a:ea typeface="Calibri"/>
                <a:cs typeface="Calibri"/>
                <a:sym typeface="Calibri"/>
              </a:defRPr>
            </a:lvl2pPr>
            <a:lvl3pPr marL="688975" indent="-130175"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914400" indent="-1778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1033463" indent="-106362"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17919" y="1845733"/>
            <a:ext cx="4937760" cy="4023360"/>
          </a:xfrm>
          <a:prstGeom prst="rect">
            <a:avLst/>
          </a:prstGeom>
          <a:noFill/>
          <a:ln>
            <a:noFill/>
          </a:ln>
        </p:spPr>
        <p:txBody>
          <a:bodyPr lIns="91425" tIns="91425" rIns="91425" bIns="91425" anchor="t" anchorCtr="0"/>
          <a:lstStyle>
            <a:lvl1pPr marL="344488" indent="-90488" algn="l" rtl="0">
              <a:lnSpc>
                <a:spcPct val="90000"/>
              </a:lnSpc>
              <a:spcBef>
                <a:spcPts val="1200"/>
              </a:spcBef>
              <a:spcAft>
                <a:spcPts val="200"/>
              </a:spcAft>
              <a:buClr>
                <a:schemeClr val="accent1"/>
              </a:buClr>
              <a:buFont typeface="Noto Sans Symbols"/>
              <a:buChar char="➢"/>
              <a:defRPr sz="2000">
                <a:solidFill>
                  <a:srgbClr val="3F3F3F"/>
                </a:solidFill>
                <a:latin typeface="Calibri"/>
                <a:ea typeface="Calibri"/>
                <a:cs typeface="Calibri"/>
                <a:sym typeface="Calibri"/>
              </a:defRPr>
            </a:lvl1pPr>
            <a:lvl2pPr marL="463550" indent="-44450" algn="l" rtl="0">
              <a:lnSpc>
                <a:spcPct val="90000"/>
              </a:lnSpc>
              <a:spcBef>
                <a:spcPts val="200"/>
              </a:spcBef>
              <a:spcAft>
                <a:spcPts val="400"/>
              </a:spcAft>
              <a:buClr>
                <a:schemeClr val="accent1"/>
              </a:buClr>
              <a:buFont typeface="Noto Sans Symbols"/>
              <a:buChar char="▪"/>
              <a:defRPr sz="1800">
                <a:solidFill>
                  <a:srgbClr val="3F3F3F"/>
                </a:solidFill>
                <a:latin typeface="Calibri"/>
                <a:ea typeface="Calibri"/>
                <a:cs typeface="Calibri"/>
                <a:sym typeface="Calibri"/>
              </a:defRPr>
            </a:lvl2pPr>
            <a:lvl3pPr marL="688975" indent="-130175"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914400" indent="-1778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1033463" indent="-106362"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9" name="Shape 4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0" name="Shape 50"/>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097279" y="527997"/>
            <a:ext cx="10058398" cy="1209362"/>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1097279" y="1846050"/>
            <a:ext cx="4937760" cy="736282"/>
          </a:xfrm>
          <a:prstGeom prst="rect">
            <a:avLst/>
          </a:prstGeom>
          <a:noFill/>
          <a:ln>
            <a:noFill/>
          </a:ln>
        </p:spPr>
        <p:txBody>
          <a:bodyPr lIns="91425" tIns="91425" rIns="91425" bIns="91425" anchor="ctr" anchorCtr="0"/>
          <a:lstStyle>
            <a:lvl1pPr marL="0" indent="0" rtl="0">
              <a:spcBef>
                <a:spcPts val="0"/>
              </a:spcBef>
              <a:buClr>
                <a:schemeClr val="dk2"/>
              </a:buClr>
              <a:buFont typeface="Calibri"/>
              <a:buNone/>
              <a:defRPr sz="2000" b="0" cap="none" baseline="0">
                <a:solidFill>
                  <a:schemeClr val="dk2"/>
                </a:solidFill>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4" name="Shape 54"/>
          <p:cNvSpPr txBox="1">
            <a:spLocks noGrp="1"/>
          </p:cNvSpPr>
          <p:nvPr>
            <p:ph type="body" idx="2"/>
          </p:nvPr>
        </p:nvSpPr>
        <p:spPr>
          <a:xfrm>
            <a:off x="1097279" y="2582333"/>
            <a:ext cx="4937760" cy="3286758"/>
          </a:xfrm>
          <a:prstGeom prst="rect">
            <a:avLst/>
          </a:prstGeom>
          <a:noFill/>
          <a:ln>
            <a:noFill/>
          </a:ln>
        </p:spPr>
        <p:txBody>
          <a:bodyPr lIns="91425" tIns="91425" rIns="91425" bIns="91425" anchor="t" anchorCtr="0"/>
          <a:lstStyle>
            <a:lvl1pPr marL="344488" indent="-90488" algn="l" rtl="0">
              <a:lnSpc>
                <a:spcPct val="90000"/>
              </a:lnSpc>
              <a:spcBef>
                <a:spcPts val="1200"/>
              </a:spcBef>
              <a:spcAft>
                <a:spcPts val="200"/>
              </a:spcAft>
              <a:buClr>
                <a:schemeClr val="accent1"/>
              </a:buClr>
              <a:buFont typeface="Noto Sans Symbols"/>
              <a:buChar char="➢"/>
              <a:defRPr sz="2000">
                <a:solidFill>
                  <a:srgbClr val="3F3F3F"/>
                </a:solidFill>
                <a:latin typeface="Calibri"/>
                <a:ea typeface="Calibri"/>
                <a:cs typeface="Calibri"/>
                <a:sym typeface="Calibri"/>
              </a:defRPr>
            </a:lvl1pPr>
            <a:lvl2pPr marL="463550" indent="-44450" algn="l" rtl="0">
              <a:lnSpc>
                <a:spcPct val="90000"/>
              </a:lnSpc>
              <a:spcBef>
                <a:spcPts val="200"/>
              </a:spcBef>
              <a:spcAft>
                <a:spcPts val="400"/>
              </a:spcAft>
              <a:buClr>
                <a:schemeClr val="accent1"/>
              </a:buClr>
              <a:buFont typeface="Noto Sans Symbols"/>
              <a:buChar char="▪"/>
              <a:defRPr sz="1800">
                <a:solidFill>
                  <a:srgbClr val="3F3F3F"/>
                </a:solidFill>
                <a:latin typeface="Calibri"/>
                <a:ea typeface="Calibri"/>
                <a:cs typeface="Calibri"/>
                <a:sym typeface="Calibri"/>
              </a:defRPr>
            </a:lvl2pPr>
            <a:lvl3pPr marL="688975" indent="-130175"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914400" indent="-1778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1033463" indent="-106362"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55" name="Shape 55"/>
          <p:cNvSpPr txBox="1">
            <a:spLocks noGrp="1"/>
          </p:cNvSpPr>
          <p:nvPr>
            <p:ph type="body" idx="3"/>
          </p:nvPr>
        </p:nvSpPr>
        <p:spPr>
          <a:xfrm>
            <a:off x="6217919" y="1846050"/>
            <a:ext cx="4937760" cy="736282"/>
          </a:xfrm>
          <a:prstGeom prst="rect">
            <a:avLst/>
          </a:prstGeom>
          <a:noFill/>
          <a:ln>
            <a:noFill/>
          </a:ln>
        </p:spPr>
        <p:txBody>
          <a:bodyPr lIns="91425" tIns="91425" rIns="91425" bIns="91425" anchor="ctr" anchorCtr="0"/>
          <a:lstStyle>
            <a:lvl1pPr marL="0" indent="0" rtl="0">
              <a:spcBef>
                <a:spcPts val="0"/>
              </a:spcBef>
              <a:buClr>
                <a:schemeClr val="dk2"/>
              </a:buClr>
              <a:buFont typeface="Calibri"/>
              <a:buNone/>
              <a:defRPr sz="2000" b="0" cap="none" baseline="0">
                <a:solidFill>
                  <a:schemeClr val="dk2"/>
                </a:solidFill>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6" name="Shape 56"/>
          <p:cNvSpPr txBox="1">
            <a:spLocks noGrp="1"/>
          </p:cNvSpPr>
          <p:nvPr>
            <p:ph type="body" idx="4"/>
          </p:nvPr>
        </p:nvSpPr>
        <p:spPr>
          <a:xfrm>
            <a:off x="6217919" y="2582333"/>
            <a:ext cx="4937760" cy="3286758"/>
          </a:xfrm>
          <a:prstGeom prst="rect">
            <a:avLst/>
          </a:prstGeom>
          <a:noFill/>
          <a:ln>
            <a:noFill/>
          </a:ln>
        </p:spPr>
        <p:txBody>
          <a:bodyPr lIns="91425" tIns="91425" rIns="91425" bIns="91425" anchor="t" anchorCtr="0"/>
          <a:lstStyle>
            <a:lvl1pPr marL="344488" indent="-90488" algn="l" rtl="0">
              <a:lnSpc>
                <a:spcPct val="90000"/>
              </a:lnSpc>
              <a:spcBef>
                <a:spcPts val="1200"/>
              </a:spcBef>
              <a:spcAft>
                <a:spcPts val="200"/>
              </a:spcAft>
              <a:buClr>
                <a:schemeClr val="accent1"/>
              </a:buClr>
              <a:buFont typeface="Noto Sans Symbols"/>
              <a:buChar char="➢"/>
              <a:defRPr sz="2000">
                <a:solidFill>
                  <a:srgbClr val="3F3F3F"/>
                </a:solidFill>
                <a:latin typeface="Calibri"/>
                <a:ea typeface="Calibri"/>
                <a:cs typeface="Calibri"/>
                <a:sym typeface="Calibri"/>
              </a:defRPr>
            </a:lvl1pPr>
            <a:lvl2pPr marL="463550" indent="-44450" algn="l" rtl="0">
              <a:lnSpc>
                <a:spcPct val="90000"/>
              </a:lnSpc>
              <a:spcBef>
                <a:spcPts val="200"/>
              </a:spcBef>
              <a:spcAft>
                <a:spcPts val="400"/>
              </a:spcAft>
              <a:buClr>
                <a:schemeClr val="accent1"/>
              </a:buClr>
              <a:buFont typeface="Noto Sans Symbols"/>
              <a:buChar char="▪"/>
              <a:defRPr sz="1800">
                <a:solidFill>
                  <a:srgbClr val="3F3F3F"/>
                </a:solidFill>
                <a:latin typeface="Calibri"/>
                <a:ea typeface="Calibri"/>
                <a:cs typeface="Calibri"/>
                <a:sym typeface="Calibri"/>
              </a:defRPr>
            </a:lvl2pPr>
            <a:lvl3pPr marL="688975" indent="-130175"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914400" indent="-1778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1033463" indent="-106362"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8" name="Shape 58"/>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9" name="Shape 59"/>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097279" y="527997"/>
            <a:ext cx="10058398" cy="1223430"/>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3" name="Shape 6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4" name="Shape 64"/>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67" name="Shape 67"/>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68" name="Shape 6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9" name="Shape 6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0" name="Shape 70"/>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1"/>
        <p:cNvGrpSpPr/>
        <p:nvPr/>
      </p:nvGrpSpPr>
      <p:grpSpPr>
        <a:xfrm>
          <a:off x="0" y="0"/>
          <a:ext cx="0" cy="0"/>
          <a:chOff x="0" y="0"/>
          <a:chExt cx="0" cy="0"/>
        </a:xfrm>
      </p:grpSpPr>
      <p:sp>
        <p:nvSpPr>
          <p:cNvPr id="72" name="Shape 72"/>
          <p:cNvSpPr/>
          <p:nvPr/>
        </p:nvSpPr>
        <p:spPr>
          <a:xfrm>
            <a:off x="15" y="0"/>
            <a:ext cx="4050791" cy="68580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73" name="Shape 73"/>
          <p:cNvSpPr/>
          <p:nvPr/>
        </p:nvSpPr>
        <p:spPr>
          <a:xfrm>
            <a:off x="4040071" y="0"/>
            <a:ext cx="64008" cy="68580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74" name="Shape 74"/>
          <p:cNvSpPr txBox="1">
            <a:spLocks noGrp="1"/>
          </p:cNvSpPr>
          <p:nvPr>
            <p:ph type="title"/>
          </p:nvPr>
        </p:nvSpPr>
        <p:spPr>
          <a:xfrm>
            <a:off x="457200" y="594358"/>
            <a:ext cx="3200398" cy="2286000"/>
          </a:xfrm>
          <a:prstGeom prst="rect">
            <a:avLst/>
          </a:prstGeom>
          <a:noFill/>
          <a:ln>
            <a:noFill/>
          </a:ln>
        </p:spPr>
        <p:txBody>
          <a:bodyPr lIns="91425" tIns="91425" rIns="91425" bIns="91425" anchor="b" anchorCtr="0"/>
          <a:lstStyle>
            <a:lvl1pPr rtl="0">
              <a:spcBef>
                <a:spcPts val="0"/>
              </a:spcBef>
              <a:defRPr sz="3600" b="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a:off x="4800600" y="731520"/>
            <a:ext cx="6492238" cy="5257799"/>
          </a:xfrm>
          <a:prstGeom prst="rect">
            <a:avLst/>
          </a:prstGeom>
          <a:noFill/>
          <a:ln>
            <a:noFill/>
          </a:ln>
        </p:spPr>
        <p:txBody>
          <a:bodyPr lIns="91425" tIns="91425" rIns="91425" bIns="91425" anchor="t" anchorCtr="0"/>
          <a:lstStyle>
            <a:lvl1pPr marL="344488" indent="-90488" algn="l" rtl="0">
              <a:lnSpc>
                <a:spcPct val="90000"/>
              </a:lnSpc>
              <a:spcBef>
                <a:spcPts val="1200"/>
              </a:spcBef>
              <a:spcAft>
                <a:spcPts val="200"/>
              </a:spcAft>
              <a:buClr>
                <a:schemeClr val="accent1"/>
              </a:buClr>
              <a:buFont typeface="Noto Sans Symbols"/>
              <a:buChar char="➢"/>
              <a:defRPr sz="2000">
                <a:solidFill>
                  <a:srgbClr val="3F3F3F"/>
                </a:solidFill>
                <a:latin typeface="Calibri"/>
                <a:ea typeface="Calibri"/>
                <a:cs typeface="Calibri"/>
                <a:sym typeface="Calibri"/>
              </a:defRPr>
            </a:lvl1pPr>
            <a:lvl2pPr marL="463550" indent="-44450" algn="l" rtl="0">
              <a:lnSpc>
                <a:spcPct val="90000"/>
              </a:lnSpc>
              <a:spcBef>
                <a:spcPts val="200"/>
              </a:spcBef>
              <a:spcAft>
                <a:spcPts val="400"/>
              </a:spcAft>
              <a:buClr>
                <a:schemeClr val="accent1"/>
              </a:buClr>
              <a:buFont typeface="Noto Sans Symbols"/>
              <a:buChar char="▪"/>
              <a:defRPr sz="1800">
                <a:solidFill>
                  <a:srgbClr val="3F3F3F"/>
                </a:solidFill>
                <a:latin typeface="Calibri"/>
                <a:ea typeface="Calibri"/>
                <a:cs typeface="Calibri"/>
                <a:sym typeface="Calibri"/>
              </a:defRPr>
            </a:lvl2pPr>
            <a:lvl3pPr marL="688975" indent="-130175"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914400" indent="-1778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1033463" indent="-106362"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76" name="Shape 76"/>
          <p:cNvSpPr txBox="1">
            <a:spLocks noGrp="1"/>
          </p:cNvSpPr>
          <p:nvPr>
            <p:ph type="body" idx="2"/>
          </p:nvPr>
        </p:nvSpPr>
        <p:spPr>
          <a:xfrm>
            <a:off x="457200" y="2926080"/>
            <a:ext cx="3200398" cy="3379124"/>
          </a:xfrm>
          <a:prstGeom prst="rect">
            <a:avLst/>
          </a:prstGeom>
          <a:noFill/>
          <a:ln>
            <a:noFill/>
          </a:ln>
        </p:spPr>
        <p:txBody>
          <a:bodyPr lIns="91425" tIns="91425" rIns="91425" bIns="91425" anchor="t" anchorCtr="0"/>
          <a:lstStyle>
            <a:lvl1pPr marL="0" indent="0" rtl="0">
              <a:spcBef>
                <a:spcPts val="0"/>
              </a:spcBef>
              <a:buClr>
                <a:srgbClr val="FFFFFF"/>
              </a:buClr>
              <a:buFont typeface="Calibri"/>
              <a:buNone/>
              <a:defRPr sz="1500">
                <a:solidFill>
                  <a:srgbClr val="FFFFFF"/>
                </a:solidFill>
              </a:defRPr>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7" name="Shape 77"/>
          <p:cNvSpPr txBox="1">
            <a:spLocks noGrp="1"/>
          </p:cNvSpPr>
          <p:nvPr>
            <p:ph type="dt" idx="10"/>
          </p:nvPr>
        </p:nvSpPr>
        <p:spPr>
          <a:xfrm>
            <a:off x="465512" y="6459785"/>
            <a:ext cx="26185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8" name="Shape 78"/>
          <p:cNvSpPr txBox="1">
            <a:spLocks noGrp="1"/>
          </p:cNvSpPr>
          <p:nvPr>
            <p:ph type="ftr" idx="11"/>
          </p:nvPr>
        </p:nvSpPr>
        <p:spPr>
          <a:xfrm>
            <a:off x="4800600" y="6459785"/>
            <a:ext cx="46481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2"/>
              </a:buClr>
              <a:buFont typeface="Calibri"/>
              <a:buNone/>
              <a:defRPr sz="900" b="0" i="0" u="none" strike="noStrike" cap="none" baseline="0">
                <a:solidFill>
                  <a:schemeClr val="dk2"/>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9" name="Shape 79"/>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Calibri"/>
              <a:buNone/>
            </a:pPr>
            <a:fld id="{00000000-1234-1234-1234-123412341234}" type="slidenum">
              <a:rPr lang="en-GB" sz="1050" b="0" i="0" u="none" strike="noStrike" cap="none" baseline="0">
                <a:solidFill>
                  <a:schemeClr val="dk2"/>
                </a:solidFill>
                <a:latin typeface="Calibri"/>
                <a:ea typeface="Calibri"/>
                <a:cs typeface="Calibri"/>
                <a:sym typeface="Calibri"/>
                <a:rtl val="0"/>
              </a:rPr>
              <a:t>‹#›</a:t>
            </a:fld>
            <a:endParaRPr lang="en-GB" sz="1050" b="0" i="0" u="none" strike="noStrike" cap="none" baseline="0">
              <a:solidFill>
                <a:schemeClr val="dk2"/>
              </a:solidFill>
              <a:latin typeface="Calibri"/>
              <a:ea typeface="Calibri"/>
              <a:cs typeface="Calibri"/>
              <a:sym typeface="Calibri"/>
              <a:rtl val="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p:nvPr/>
        </p:nvSpPr>
        <p:spPr>
          <a:xfrm>
            <a:off x="0" y="4953000"/>
            <a:ext cx="12188824" cy="1904999"/>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82" name="Shape 82"/>
          <p:cNvSpPr/>
          <p:nvPr/>
        </p:nvSpPr>
        <p:spPr>
          <a:xfrm>
            <a:off x="15" y="4915076"/>
            <a:ext cx="12188824"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83" name="Shape 83"/>
          <p:cNvSpPr txBox="1">
            <a:spLocks noGrp="1"/>
          </p:cNvSpPr>
          <p:nvPr>
            <p:ph type="title"/>
          </p:nvPr>
        </p:nvSpPr>
        <p:spPr>
          <a:xfrm>
            <a:off x="1097279" y="5074919"/>
            <a:ext cx="10113645" cy="822960"/>
          </a:xfrm>
          <a:prstGeom prst="rect">
            <a:avLst/>
          </a:prstGeom>
          <a:noFill/>
          <a:ln>
            <a:noFill/>
          </a:ln>
        </p:spPr>
        <p:txBody>
          <a:bodyPr lIns="91425" tIns="91425" rIns="91425" bIns="91425" anchor="b" anchorCtr="0"/>
          <a:lstStyle>
            <a:lvl1pPr rtl="0">
              <a:spcBef>
                <a:spcPts val="0"/>
              </a:spcBef>
              <a:defRPr sz="3600" b="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a:spLocks noGrp="1"/>
          </p:cNvSpPr>
          <p:nvPr>
            <p:ph type="pic" idx="2"/>
          </p:nvPr>
        </p:nvSpPr>
        <p:spPr>
          <a:xfrm>
            <a:off x="15" y="0"/>
            <a:ext cx="12191984" cy="4915076"/>
          </a:xfrm>
          <a:prstGeom prst="rect">
            <a:avLst/>
          </a:prstGeom>
          <a:solidFill>
            <a:srgbClr val="B1C5D7"/>
          </a:solidFill>
          <a:ln>
            <a:noFill/>
          </a:ln>
        </p:spPr>
        <p:txBody>
          <a:bodyPr lIns="91425" tIns="91425" rIns="91425" bIns="91425" anchor="t" anchorCtr="0"/>
          <a:lstStyle>
            <a:lvl1pPr marL="0" marR="0" indent="0" algn="l" rtl="0">
              <a:lnSpc>
                <a:spcPct val="100000"/>
              </a:lnSpc>
              <a:spcBef>
                <a:spcPts val="0"/>
              </a:spcBef>
              <a:spcAft>
                <a:spcPts val="0"/>
              </a:spcAft>
              <a:buClr>
                <a:srgbClr val="FFFFFF"/>
              </a:buClr>
              <a:buFont typeface="Calibri"/>
              <a:buNone/>
              <a:defRPr sz="32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2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24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2000" b="0" i="0" u="none" strike="noStrike" cap="none" baseline="0">
                <a:solidFill>
                  <a:schemeClr val="dk1"/>
                </a:solidFill>
                <a:latin typeface="Calibri"/>
                <a:ea typeface="Calibri"/>
                <a:cs typeface="Calibri"/>
                <a:sym typeface="Calibri"/>
                <a:rtl val="0"/>
              </a:defRPr>
            </a:lvl9pPr>
          </a:lstStyle>
          <a:p>
            <a:endParaRPr/>
          </a:p>
        </p:txBody>
      </p:sp>
      <p:sp>
        <p:nvSpPr>
          <p:cNvPr id="85" name="Shape 85"/>
          <p:cNvSpPr txBox="1">
            <a:spLocks noGrp="1"/>
          </p:cNvSpPr>
          <p:nvPr>
            <p:ph type="body" idx="1"/>
          </p:nvPr>
        </p:nvSpPr>
        <p:spPr>
          <a:xfrm>
            <a:off x="1097279" y="5907023"/>
            <a:ext cx="10113264" cy="594359"/>
          </a:xfrm>
          <a:prstGeom prst="rect">
            <a:avLst/>
          </a:prstGeom>
          <a:noFill/>
          <a:ln>
            <a:noFill/>
          </a:ln>
        </p:spPr>
        <p:txBody>
          <a:bodyPr lIns="91425" tIns="91425" rIns="91425" bIns="91425" anchor="t" anchorCtr="0"/>
          <a:lstStyle>
            <a:lvl1pPr marL="0" indent="0" rtl="0">
              <a:spcBef>
                <a:spcPts val="0"/>
              </a:spcBef>
              <a:spcAft>
                <a:spcPts val="600"/>
              </a:spcAft>
              <a:buClr>
                <a:srgbClr val="FFFFFF"/>
              </a:buClr>
              <a:buFont typeface="Calibri"/>
              <a:buNone/>
              <a:defRPr sz="1500">
                <a:solidFill>
                  <a:srgbClr val="FFFFFF"/>
                </a:solidFill>
              </a:defRPr>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86" name="Shape 86"/>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87" name="Shape 87"/>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88" name="Shape 88"/>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jp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0" name="Shape 1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1" name="Shape 11"/>
          <p:cNvSpPr txBox="1">
            <a:spLocks noGrp="1"/>
          </p:cNvSpPr>
          <p:nvPr>
            <p:ph type="body" idx="1"/>
          </p:nvPr>
        </p:nvSpPr>
        <p:spPr>
          <a:xfrm>
            <a:off x="1097279" y="1845733"/>
            <a:ext cx="10058398" cy="4023360"/>
          </a:xfrm>
          <a:prstGeom prst="rect">
            <a:avLst/>
          </a:prstGeom>
          <a:noFill/>
          <a:ln>
            <a:noFill/>
          </a:ln>
        </p:spPr>
        <p:txBody>
          <a:bodyPr lIns="91425" tIns="91425" rIns="91425" bIns="91425" anchor="t" anchorCtr="0"/>
          <a:lstStyle>
            <a:lvl1pPr marL="344488" marR="0" indent="-90488" algn="l" rtl="0">
              <a:lnSpc>
                <a:spcPct val="90000"/>
              </a:lnSpc>
              <a:spcBef>
                <a:spcPts val="1200"/>
              </a:spcBef>
              <a:spcAft>
                <a:spcPts val="200"/>
              </a:spcAft>
              <a:buClr>
                <a:schemeClr val="accent1"/>
              </a:buClr>
              <a:buFont typeface="Noto Sans Symbols"/>
              <a:buChar char="➢"/>
              <a:defRPr sz="2000" b="0" i="0" u="none" strike="noStrike" cap="none" baseline="0">
                <a:solidFill>
                  <a:srgbClr val="3F3F3F"/>
                </a:solidFill>
                <a:latin typeface="Calibri"/>
                <a:ea typeface="Calibri"/>
                <a:cs typeface="Calibri"/>
                <a:sym typeface="Calibri"/>
                <a:rtl val="0"/>
              </a:defRPr>
            </a:lvl1pPr>
            <a:lvl2pPr marL="463550" marR="0" indent="-44450" algn="l" rtl="0">
              <a:lnSpc>
                <a:spcPct val="90000"/>
              </a:lnSpc>
              <a:spcBef>
                <a:spcPts val="200"/>
              </a:spcBef>
              <a:spcAft>
                <a:spcPts val="400"/>
              </a:spcAft>
              <a:buClr>
                <a:schemeClr val="accent1"/>
              </a:buClr>
              <a:buFont typeface="Noto Sans Symbols"/>
              <a:buChar char="▪"/>
              <a:defRPr sz="1800" b="0" i="0" u="none" strike="noStrike" cap="none" baseline="0">
                <a:solidFill>
                  <a:srgbClr val="3F3F3F"/>
                </a:solidFill>
                <a:latin typeface="Calibri"/>
                <a:ea typeface="Calibri"/>
                <a:cs typeface="Calibri"/>
                <a:sym typeface="Calibri"/>
                <a:rtl val="0"/>
              </a:defRPr>
            </a:lvl2pPr>
            <a:lvl3pPr marL="688975" marR="0" indent="-130175"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3pPr>
            <a:lvl4pPr marL="914400" marR="0" indent="-1778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4pPr>
            <a:lvl5pPr marL="1033463" marR="0" indent="-106362"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5pPr>
            <a:lvl6pPr marL="1100000" marR="0" indent="-586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6pPr>
            <a:lvl7pPr marL="1300000" marR="0" indent="-554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7pPr>
            <a:lvl8pPr marL="1500000" marR="0" indent="-522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8pPr>
            <a:lvl9pPr marL="1699999" marR="0" indent="-6169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9pPr>
          </a:lstStyle>
          <a:p>
            <a:endParaRPr/>
          </a:p>
        </p:txBody>
      </p:sp>
      <p:sp>
        <p:nvSpPr>
          <p:cNvPr id="12" name="Shape 1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 name="Shape 1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4" name="Shape 14"/>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a:t>
            </a:fld>
            <a:endParaRPr lang="en-GB" sz="1050" b="0" i="0" u="none" strike="noStrike" cap="none" baseline="0">
              <a:solidFill>
                <a:srgbClr val="FFFFFF"/>
              </a:solidFill>
              <a:latin typeface="Calibri"/>
              <a:ea typeface="Calibri"/>
              <a:cs typeface="Calibri"/>
              <a:sym typeface="Calibri"/>
              <a:rtl val="0"/>
            </a:endParaRPr>
          </a:p>
        </p:txBody>
      </p:sp>
      <p:pic>
        <p:nvPicPr>
          <p:cNvPr id="15" name="Shape 15"/>
          <p:cNvPicPr preferRelativeResize="0"/>
          <p:nvPr/>
        </p:nvPicPr>
        <p:blipFill rotWithShape="1">
          <a:blip r:embed="rId13">
            <a:alphaModFix/>
          </a:blip>
          <a:srcRect/>
          <a:stretch/>
        </p:blipFill>
        <p:spPr>
          <a:xfrm>
            <a:off x="4974801" y="97845"/>
            <a:ext cx="1815547" cy="788565"/>
          </a:xfrm>
          <a:prstGeom prst="rect">
            <a:avLst/>
          </a:prstGeom>
          <a:noFill/>
          <a:ln>
            <a:noFill/>
          </a:ln>
        </p:spPr>
      </p:pic>
      <p:pic>
        <p:nvPicPr>
          <p:cNvPr id="16" name="Shape 16"/>
          <p:cNvPicPr preferRelativeResize="0"/>
          <p:nvPr/>
        </p:nvPicPr>
        <p:blipFill rotWithShape="1">
          <a:blip r:embed="rId14">
            <a:alphaModFix/>
          </a:blip>
          <a:srcRect/>
          <a:stretch/>
        </p:blipFill>
        <p:spPr>
          <a:xfrm>
            <a:off x="109331" y="0"/>
            <a:ext cx="983135" cy="983135"/>
          </a:xfrm>
          <a:prstGeom prst="rect">
            <a:avLst/>
          </a:prstGeom>
          <a:noFill/>
          <a:ln>
            <a:noFill/>
          </a:ln>
        </p:spPr>
      </p:pic>
      <p:pic>
        <p:nvPicPr>
          <p:cNvPr id="17" name="Shape 17"/>
          <p:cNvPicPr preferRelativeResize="0"/>
          <p:nvPr/>
        </p:nvPicPr>
        <p:blipFill rotWithShape="1">
          <a:blip r:embed="rId15">
            <a:alphaModFix/>
          </a:blip>
          <a:srcRect/>
          <a:stretch/>
        </p:blipFill>
        <p:spPr>
          <a:xfrm>
            <a:off x="10392922" y="32861"/>
            <a:ext cx="1639115" cy="8535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218" name="Shape 21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127000" algn="l" rtl="0">
              <a:lnSpc>
                <a:spcPct val="90000"/>
              </a:lnSpc>
              <a:spcBef>
                <a:spcPts val="100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1pPr>
            <a:lvl2pPr marL="685800" marR="0" indent="76200" algn="l" rtl="0">
              <a:lnSpc>
                <a:spcPct val="90000"/>
              </a:lnSpc>
              <a:spcBef>
                <a:spcPts val="50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2pPr>
            <a:lvl3pPr marL="1143000" marR="0" indent="25400" algn="l" rtl="0">
              <a:lnSpc>
                <a:spcPct val="90000"/>
              </a:lnSpc>
              <a:spcBef>
                <a:spcPts val="5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3pPr>
            <a:lvl4pPr marL="16002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4pPr>
            <a:lvl5pPr marL="20574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5pPr>
            <a:lvl6pPr marL="25146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6pPr>
            <a:lvl7pPr marL="29718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7pPr>
            <a:lvl8pPr marL="34290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8pPr>
            <a:lvl9pPr marL="38862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9pPr>
          </a:lstStyle>
          <a:p>
            <a:endParaRPr/>
          </a:p>
        </p:txBody>
      </p:sp>
      <p:sp>
        <p:nvSpPr>
          <p:cNvPr id="219" name="Shape 21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20" name="Shape 22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21" name="Shape 22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293" name="Shape 29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127000" algn="l" rtl="0">
              <a:lnSpc>
                <a:spcPct val="90000"/>
              </a:lnSpc>
              <a:spcBef>
                <a:spcPts val="100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rtl val="0"/>
              </a:defRPr>
            </a:lvl1pPr>
            <a:lvl2pPr marL="685800" marR="0" indent="76200" algn="l" rtl="0">
              <a:lnSpc>
                <a:spcPct val="90000"/>
              </a:lnSpc>
              <a:spcBef>
                <a:spcPts val="50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rtl val="0"/>
              </a:defRPr>
            </a:lvl2pPr>
            <a:lvl3pPr marL="1143000" marR="0" indent="25400" algn="l" rtl="0">
              <a:lnSpc>
                <a:spcPct val="90000"/>
              </a:lnSpc>
              <a:spcBef>
                <a:spcPts val="5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3pPr>
            <a:lvl4pPr marL="16002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4pPr>
            <a:lvl5pPr marL="20574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5pPr>
            <a:lvl6pPr marL="25146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6pPr>
            <a:lvl7pPr marL="29718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7pPr>
            <a:lvl8pPr marL="34290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8pPr>
            <a:lvl9pPr marL="38862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Calibri"/>
                <a:ea typeface="Calibri"/>
                <a:cs typeface="Calibri"/>
                <a:sym typeface="Calibri"/>
                <a:rtl val="0"/>
              </a:defRPr>
            </a:lvl9pPr>
          </a:lstStyle>
          <a:p>
            <a:endParaRPr/>
          </a:p>
        </p:txBody>
      </p:sp>
      <p:sp>
        <p:nvSpPr>
          <p:cNvPr id="294" name="Shape 29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95" name="Shape 29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96" name="Shape 29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GB" sz="1200" b="0" i="0" u="none" strike="noStrike" cap="none" baseline="0">
                <a:solidFill>
                  <a:srgbClr val="888888"/>
                </a:solidFill>
                <a:latin typeface="Calibri"/>
                <a:ea typeface="Calibri"/>
                <a:cs typeface="Calibri"/>
                <a:sym typeface="Calibri"/>
                <a:rtl val="0"/>
              </a:rPr>
              <a:t>‹#›</a:t>
            </a:fld>
            <a:endParaRPr lang="en-GB" sz="1200" b="0" i="0" u="none" strike="noStrike" cap="none" baseline="0">
              <a:solidFill>
                <a:srgbClr val="888888"/>
              </a:solidFill>
              <a:latin typeface="Calibri"/>
              <a:ea typeface="Calibri"/>
              <a:cs typeface="Calibri"/>
              <a:sym typeface="Calibri"/>
              <a:rtl val="0"/>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47829716" TargetMode="External"/><Relationship Id="rId4" Type="http://schemas.openxmlformats.org/officeDocument/2006/relationships/hyperlink" Target="https://vimeo.com/147829502" TargetMode="External"/><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1068375" y="1828800"/>
            <a:ext cx="10029599" cy="1265100"/>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262626"/>
              </a:buClr>
              <a:buSzPct val="25000"/>
              <a:buFont typeface="Calibri"/>
              <a:buNone/>
            </a:pPr>
            <a:r>
              <a:rPr lang="en-GB" sz="4400" b="0" i="0" u="none" strike="noStrike" cap="none" dirty="0" smtClean="0">
                <a:solidFill>
                  <a:srgbClr val="398F98"/>
                </a:solidFill>
                <a:latin typeface="Calibri"/>
                <a:ea typeface="Calibri"/>
                <a:cs typeface="Calibri"/>
                <a:sym typeface="Calibri"/>
                <a:rtl val="0"/>
              </a:rPr>
              <a:t>NRICH Conference</a:t>
            </a:r>
            <a:r>
              <a:rPr lang="en-GB" sz="4400" b="0" i="0" u="none" strike="noStrike" cap="none" baseline="0" dirty="0" smtClean="0">
                <a:solidFill>
                  <a:srgbClr val="398F98"/>
                </a:solidFill>
                <a:latin typeface="Calibri"/>
                <a:ea typeface="Calibri"/>
                <a:cs typeface="Calibri"/>
                <a:sym typeface="Calibri"/>
                <a:rtl val="0"/>
              </a:rPr>
              <a:t>:</a:t>
            </a:r>
            <a:endParaRPr lang="en-GB" sz="4400" b="0" i="0" u="none" strike="noStrike" cap="none" baseline="0" dirty="0">
              <a:solidFill>
                <a:srgbClr val="398F98"/>
              </a:solidFill>
              <a:latin typeface="Calibri"/>
              <a:ea typeface="Calibri"/>
              <a:cs typeface="Calibri"/>
              <a:sym typeface="Calibri"/>
              <a:rtl val="0"/>
            </a:endParaRPr>
          </a:p>
          <a:p>
            <a:pPr marL="0" marR="0" lvl="0" indent="0" algn="ctr" rtl="0">
              <a:lnSpc>
                <a:spcPct val="85000"/>
              </a:lnSpc>
              <a:spcBef>
                <a:spcPts val="0"/>
              </a:spcBef>
              <a:spcAft>
                <a:spcPts val="0"/>
              </a:spcAft>
              <a:buClr>
                <a:srgbClr val="262626"/>
              </a:buClr>
              <a:buSzPct val="25000"/>
              <a:buFont typeface="Calibri"/>
              <a:buNone/>
            </a:pPr>
            <a:r>
              <a:rPr lang="en-GB" sz="4400" dirty="0">
                <a:solidFill>
                  <a:srgbClr val="398F98"/>
                </a:solidFill>
                <a:rtl val="0"/>
              </a:rPr>
              <a:t>Cambridge Maths Hub</a:t>
            </a:r>
          </a:p>
        </p:txBody>
      </p:sp>
      <p:sp>
        <p:nvSpPr>
          <p:cNvPr id="110" name="Shape 110"/>
          <p:cNvSpPr txBox="1">
            <a:spLocks noGrp="1"/>
          </p:cNvSpPr>
          <p:nvPr>
            <p:ph type="subTitle" idx="1"/>
          </p:nvPr>
        </p:nvSpPr>
        <p:spPr>
          <a:xfrm>
            <a:off x="1068387" y="4352689"/>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ans Symbols"/>
              <a:buNone/>
            </a:pPr>
            <a:r>
              <a:rPr lang="en-GB" sz="1200" b="1" i="0" u="none" strike="noStrike" cap="none" baseline="0" dirty="0" smtClean="0">
                <a:solidFill>
                  <a:schemeClr val="dk2"/>
                </a:solidFill>
                <a:latin typeface="Calibri"/>
                <a:ea typeface="Calibri"/>
                <a:cs typeface="Calibri"/>
                <a:sym typeface="Calibri"/>
                <a:rtl val="0"/>
              </a:rPr>
              <a:t>19</a:t>
            </a:r>
            <a:r>
              <a:rPr lang="en-GB" sz="1200" b="1" i="0" u="none" strike="noStrike" cap="none" baseline="30000" dirty="0" smtClean="0">
                <a:solidFill>
                  <a:schemeClr val="dk2"/>
                </a:solidFill>
                <a:latin typeface="Calibri"/>
                <a:ea typeface="Calibri"/>
                <a:cs typeface="Calibri"/>
                <a:sym typeface="Calibri"/>
                <a:rtl val="0"/>
              </a:rPr>
              <a:t>th</a:t>
            </a:r>
            <a:r>
              <a:rPr lang="en-GB" sz="1200" b="1" i="0" u="none" strike="noStrike" cap="none" dirty="0" smtClean="0">
                <a:solidFill>
                  <a:schemeClr val="dk2"/>
                </a:solidFill>
                <a:latin typeface="Calibri"/>
                <a:ea typeface="Calibri"/>
                <a:cs typeface="Calibri"/>
                <a:sym typeface="Calibri"/>
                <a:rtl val="0"/>
              </a:rPr>
              <a:t> April 2016</a:t>
            </a:r>
          </a:p>
          <a:p>
            <a:pPr marL="0" marR="0" lvl="0" indent="0" algn="l" rtl="0">
              <a:lnSpc>
                <a:spcPct val="90000"/>
              </a:lnSpc>
              <a:spcBef>
                <a:spcPts val="0"/>
              </a:spcBef>
              <a:spcAft>
                <a:spcPts val="0"/>
              </a:spcAft>
              <a:buClr>
                <a:schemeClr val="accent1"/>
              </a:buClr>
              <a:buSzPct val="25000"/>
              <a:buFont typeface="Noto Sans Symbols"/>
              <a:buNone/>
            </a:pPr>
            <a:r>
              <a:rPr lang="en-GB" sz="1200" b="1" i="0" u="none" strike="noStrike" cap="none" baseline="0" dirty="0" smtClean="0">
                <a:solidFill>
                  <a:schemeClr val="dk2"/>
                </a:solidFill>
                <a:latin typeface="Calibri"/>
                <a:ea typeface="Calibri"/>
                <a:cs typeface="Calibri"/>
                <a:sym typeface="Calibri"/>
                <a:rtl val="0"/>
              </a:rPr>
              <a:t>PRESENTED </a:t>
            </a:r>
            <a:r>
              <a:rPr lang="en-GB" sz="1200" b="1" i="0" u="none" strike="noStrike" cap="none" baseline="0" dirty="0">
                <a:solidFill>
                  <a:schemeClr val="dk2"/>
                </a:solidFill>
                <a:latin typeface="Calibri"/>
                <a:ea typeface="Calibri"/>
                <a:cs typeface="Calibri"/>
                <a:sym typeface="Calibri"/>
                <a:rtl val="0"/>
              </a:rPr>
              <a:t>BY: </a:t>
            </a:r>
          </a:p>
          <a:p>
            <a:pPr marL="0" marR="0" lvl="0" indent="0" algn="l" rtl="0">
              <a:lnSpc>
                <a:spcPct val="90000"/>
              </a:lnSpc>
              <a:spcBef>
                <a:spcPts val="1400"/>
              </a:spcBef>
              <a:spcAft>
                <a:spcPts val="0"/>
              </a:spcAft>
              <a:buClr>
                <a:schemeClr val="accent1"/>
              </a:buClr>
              <a:buSzPct val="25000"/>
              <a:buFont typeface="Noto Sans Symbols"/>
              <a:buNone/>
            </a:pPr>
            <a:r>
              <a:rPr lang="en-GB" sz="1200" b="1" i="0" u="none" strike="noStrike" cap="none" baseline="0" dirty="0">
                <a:solidFill>
                  <a:srgbClr val="002060"/>
                </a:solidFill>
                <a:latin typeface="Comic Sans MS"/>
                <a:ea typeface="Comic Sans MS"/>
                <a:cs typeface="Comic Sans MS"/>
                <a:sym typeface="Comic Sans MS"/>
                <a:rtl val="0"/>
              </a:rPr>
              <a:t>MRS CORDELIA MYERS</a:t>
            </a:r>
            <a:r>
              <a:rPr lang="en-GB" sz="1200" b="1" i="0" u="none" strike="noStrike" cap="none" baseline="0" dirty="0">
                <a:solidFill>
                  <a:srgbClr val="002060"/>
                </a:solidFill>
                <a:latin typeface="Calibri"/>
                <a:ea typeface="Calibri"/>
                <a:cs typeface="Calibri"/>
                <a:sym typeface="Calibri"/>
                <a:rtl val="0"/>
              </a:rPr>
              <a:t>,</a:t>
            </a:r>
          </a:p>
          <a:p>
            <a:pPr marL="0" marR="0" lvl="0" indent="0" algn="l" rtl="0">
              <a:lnSpc>
                <a:spcPct val="90000"/>
              </a:lnSpc>
              <a:spcBef>
                <a:spcPts val="1400"/>
              </a:spcBef>
              <a:spcAft>
                <a:spcPts val="200"/>
              </a:spcAft>
              <a:buClr>
                <a:schemeClr val="accent1"/>
              </a:buClr>
              <a:buSzPct val="25000"/>
              <a:buFont typeface="Noto Sans Symbols"/>
              <a:buNone/>
            </a:pPr>
            <a:r>
              <a:rPr lang="en-GB" sz="1100" b="1" i="0" u="none" strike="noStrike" cap="none" baseline="0" dirty="0">
                <a:solidFill>
                  <a:srgbClr val="002060"/>
                </a:solidFill>
                <a:latin typeface="Comic Sans MS"/>
                <a:ea typeface="Comic Sans MS"/>
                <a:cs typeface="Comic Sans MS"/>
                <a:sym typeface="Comic Sans MS"/>
                <a:rtl val="0"/>
              </a:rPr>
              <a:t>LEAD TEACHER, CAMBRIDGE MATHS HUB</a:t>
            </a:r>
          </a:p>
        </p:txBody>
      </p:sp>
      <p:sp>
        <p:nvSpPr>
          <p:cNvPr id="111" name="Shape 111"/>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1</a:t>
            </a:fld>
            <a:endParaRPr lang="en-GB" sz="1050" b="0" i="0" u="none" strike="noStrike" cap="none" baseline="0">
              <a:solidFill>
                <a:srgbClr val="FFFFFF"/>
              </a:solidFill>
              <a:latin typeface="Calibri"/>
              <a:ea typeface="Calibri"/>
              <a:cs typeface="Calibri"/>
              <a:sym typeface="Calibri"/>
              <a:rtl val="0"/>
            </a:endParaRPr>
          </a:p>
        </p:txBody>
      </p:sp>
      <p:sp>
        <p:nvSpPr>
          <p:cNvPr id="112" name="Shape 112"/>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xfrm>
            <a:off x="1097278" y="425960"/>
            <a:ext cx="9147944" cy="9878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dirty="0">
                <a:solidFill>
                  <a:srgbClr val="0070C0"/>
                </a:solidFill>
                <a:latin typeface="Calibri"/>
                <a:ea typeface="Calibri"/>
                <a:cs typeface="Calibri"/>
                <a:sym typeface="Calibri"/>
                <a:rtl val="0"/>
              </a:rPr>
              <a:t>National Collaborative Projects</a:t>
            </a:r>
          </a:p>
        </p:txBody>
      </p:sp>
      <p:sp>
        <p:nvSpPr>
          <p:cNvPr id="178" name="Shape 178"/>
          <p:cNvSpPr txBox="1">
            <a:spLocks noGrp="1"/>
          </p:cNvSpPr>
          <p:nvPr>
            <p:ph type="body" idx="1"/>
          </p:nvPr>
        </p:nvSpPr>
        <p:spPr>
          <a:xfrm>
            <a:off x="642050" y="1653838"/>
            <a:ext cx="10058398" cy="4805698"/>
          </a:xfrm>
          <a:prstGeom prst="rect">
            <a:avLst/>
          </a:prstGeom>
          <a:noFill/>
          <a:ln>
            <a:noFill/>
          </a:ln>
        </p:spPr>
        <p:txBody>
          <a:bodyPr lIns="0" tIns="45700" rIns="0" bIns="45700" anchor="t" anchorCtr="0">
            <a:noAutofit/>
          </a:bodyPr>
          <a:lstStyle/>
          <a:p>
            <a:pPr marL="344487" marR="0" lvl="0" indent="-344487" algn="l" rtl="0">
              <a:lnSpc>
                <a:spcPct val="90000"/>
              </a:lnSpc>
              <a:spcBef>
                <a:spcPts val="1400"/>
              </a:spcBef>
              <a:spcAft>
                <a:spcPts val="0"/>
              </a:spcAft>
              <a:buClr>
                <a:schemeClr val="accent1"/>
              </a:buClr>
              <a:buSzPct val="100000"/>
              <a:buFont typeface="Noto Sans Symbols"/>
              <a:buChar char="➢"/>
            </a:pPr>
            <a:r>
              <a:rPr lang="en-GB" sz="2400" b="0" i="0" u="none" strike="noStrike" cap="none" baseline="0" dirty="0" smtClean="0">
                <a:solidFill>
                  <a:srgbClr val="3F3F3F"/>
                </a:solidFill>
                <a:latin typeface="Calibri"/>
                <a:ea typeface="Calibri"/>
                <a:cs typeface="Calibri"/>
                <a:sym typeface="Calibri"/>
                <a:rtl val="0"/>
              </a:rPr>
              <a:t>NCP4</a:t>
            </a:r>
            <a:r>
              <a:rPr lang="en-GB" sz="2400" b="0" i="0" u="none" strike="noStrike" cap="none" baseline="0" dirty="0">
                <a:solidFill>
                  <a:srgbClr val="3F3F3F"/>
                </a:solidFill>
                <a:latin typeface="Calibri"/>
                <a:ea typeface="Calibri"/>
                <a:cs typeface="Calibri"/>
                <a:sym typeface="Calibri"/>
                <a:rtl val="0"/>
              </a:rPr>
              <a:t>: </a:t>
            </a:r>
            <a:r>
              <a:rPr lang="en-GB" sz="2400" b="1" i="0" u="none" strike="noStrike" cap="none" baseline="0" dirty="0">
                <a:solidFill>
                  <a:srgbClr val="3F3F3F"/>
                </a:solidFill>
                <a:latin typeface="Calibri"/>
                <a:ea typeface="Calibri"/>
                <a:cs typeface="Calibri"/>
                <a:sym typeface="Calibri"/>
                <a:rtl val="0"/>
              </a:rPr>
              <a:t>KS3 Reasoning</a:t>
            </a:r>
            <a:r>
              <a:rPr lang="en-GB" sz="2400" b="0" i="0" u="none" strike="noStrike" cap="none" baseline="0" dirty="0">
                <a:solidFill>
                  <a:srgbClr val="3F3F3F"/>
                </a:solidFill>
                <a:latin typeface="Calibri"/>
                <a:ea typeface="Calibri"/>
                <a:cs typeface="Calibri"/>
                <a:sym typeface="Calibri"/>
                <a:rtl val="0"/>
              </a:rPr>
              <a:t>: </a:t>
            </a:r>
            <a:r>
              <a:rPr lang="en-GB" sz="2400" b="0" i="0" u="none" strike="noStrike" cap="none" baseline="0" dirty="0" err="1">
                <a:solidFill>
                  <a:schemeClr val="accent3">
                    <a:lumMod val="50000"/>
                  </a:schemeClr>
                </a:solidFill>
                <a:latin typeface="Calibri"/>
                <a:ea typeface="Calibri"/>
                <a:cs typeface="Calibri"/>
                <a:sym typeface="Calibri"/>
                <a:rtl val="0"/>
              </a:rPr>
              <a:t>Cambourne</a:t>
            </a:r>
            <a:r>
              <a:rPr lang="en-GB" sz="2400" b="0" i="0" u="none" strike="noStrike" cap="none" baseline="0" dirty="0">
                <a:solidFill>
                  <a:schemeClr val="accent3">
                    <a:lumMod val="50000"/>
                  </a:schemeClr>
                </a:solidFill>
                <a:latin typeface="Calibri"/>
                <a:ea typeface="Calibri"/>
                <a:cs typeface="Calibri"/>
                <a:sym typeface="Calibri"/>
                <a:rtl val="0"/>
              </a:rPr>
              <a:t>, </a:t>
            </a:r>
            <a:r>
              <a:rPr lang="en-GB" sz="2400" b="0" i="0" u="none" strike="noStrike" cap="none" baseline="0" dirty="0" err="1">
                <a:solidFill>
                  <a:schemeClr val="accent3">
                    <a:lumMod val="50000"/>
                  </a:schemeClr>
                </a:solidFill>
                <a:latin typeface="Calibri"/>
                <a:ea typeface="Calibri"/>
                <a:cs typeface="Calibri"/>
                <a:sym typeface="Calibri"/>
                <a:rtl val="0"/>
              </a:rPr>
              <a:t>Comberton</a:t>
            </a:r>
            <a:r>
              <a:rPr lang="en-GB" sz="2400" b="0" i="0" u="none" strike="noStrike" cap="none" baseline="0" dirty="0">
                <a:solidFill>
                  <a:schemeClr val="accent3">
                    <a:lumMod val="50000"/>
                  </a:schemeClr>
                </a:solidFill>
                <a:latin typeface="Calibri"/>
                <a:ea typeface="Calibri"/>
                <a:cs typeface="Calibri"/>
                <a:sym typeface="Calibri"/>
                <a:rtl val="0"/>
              </a:rPr>
              <a:t>, St </a:t>
            </a:r>
            <a:r>
              <a:rPr lang="en-GB" sz="2400" b="0" i="0" u="none" strike="noStrike" cap="none" baseline="0" dirty="0" err="1">
                <a:solidFill>
                  <a:schemeClr val="accent3">
                    <a:lumMod val="50000"/>
                  </a:schemeClr>
                </a:solidFill>
                <a:latin typeface="Calibri"/>
                <a:ea typeface="Calibri"/>
                <a:cs typeface="Calibri"/>
                <a:sym typeface="Calibri"/>
                <a:rtl val="0"/>
              </a:rPr>
              <a:t>Bedes</a:t>
            </a:r>
            <a:r>
              <a:rPr lang="en-GB" sz="2400" b="0" i="0" u="none" strike="noStrike" cap="none" baseline="0" dirty="0">
                <a:solidFill>
                  <a:schemeClr val="accent3">
                    <a:lumMod val="50000"/>
                  </a:schemeClr>
                </a:solidFill>
                <a:latin typeface="Calibri"/>
                <a:ea typeface="Calibri"/>
                <a:cs typeface="Calibri"/>
                <a:sym typeface="Calibri"/>
                <a:rtl val="0"/>
              </a:rPr>
              <a:t>, Thomas Deacon, Ormiston </a:t>
            </a:r>
            <a:r>
              <a:rPr lang="en-GB" sz="2400" b="0" i="0" u="none" strike="noStrike" cap="none" baseline="0" dirty="0" err="1" smtClean="0">
                <a:solidFill>
                  <a:schemeClr val="accent3">
                    <a:lumMod val="50000"/>
                  </a:schemeClr>
                </a:solidFill>
                <a:latin typeface="Calibri"/>
                <a:ea typeface="Calibri"/>
                <a:cs typeface="Calibri"/>
                <a:sym typeface="Calibri"/>
                <a:rtl val="0"/>
              </a:rPr>
              <a:t>Bushfield</a:t>
            </a:r>
            <a:r>
              <a:rPr lang="en-GB" sz="2400" dirty="0" smtClean="0">
                <a:solidFill>
                  <a:schemeClr val="accent3">
                    <a:lumMod val="50000"/>
                  </a:schemeClr>
                </a:solidFill>
              </a:rPr>
              <a:t>, Voyager</a:t>
            </a:r>
            <a:endParaRPr lang="en-GB" sz="2400" b="0" i="0" u="none" strike="noStrike" cap="none" baseline="0" dirty="0" smtClean="0">
              <a:solidFill>
                <a:schemeClr val="accent3">
                  <a:lumMod val="50000"/>
                </a:schemeClr>
              </a:solidFill>
              <a:latin typeface="Calibri"/>
              <a:ea typeface="Calibri"/>
              <a:cs typeface="Calibri"/>
              <a:sym typeface="Calibri"/>
              <a:rtl val="0"/>
            </a:endParaRPr>
          </a:p>
          <a:p>
            <a:pPr marL="0" marR="0" lvl="0" indent="0" algn="l" rtl="0">
              <a:lnSpc>
                <a:spcPct val="90000"/>
              </a:lnSpc>
              <a:spcBef>
                <a:spcPts val="1400"/>
              </a:spcBef>
              <a:spcAft>
                <a:spcPts val="0"/>
              </a:spcAft>
              <a:buClr>
                <a:schemeClr val="accent1"/>
              </a:buClr>
              <a:buSzPct val="100000"/>
              <a:buNone/>
            </a:pPr>
            <a:r>
              <a:rPr lang="en-GB" sz="2400" dirty="0" smtClean="0">
                <a:solidFill>
                  <a:schemeClr val="accent3">
                    <a:lumMod val="50000"/>
                  </a:schemeClr>
                </a:solidFill>
              </a:rPr>
              <a:t>Reasoning is a major focus of the new national curriculum. CMH is trying to promote use of reasoning and support teachers in delivering tasks that encourage students to think rather than repeat.</a:t>
            </a:r>
            <a:endParaRPr lang="en-GB" sz="2400" dirty="0">
              <a:solidFill>
                <a:schemeClr val="accent3">
                  <a:lumMod val="50000"/>
                </a:schemeClr>
              </a:solidFill>
            </a:endParaRPr>
          </a:p>
          <a:p>
            <a:pPr marL="344487" marR="0" lvl="0" indent="-344487" algn="l" rtl="0">
              <a:lnSpc>
                <a:spcPct val="90000"/>
              </a:lnSpc>
              <a:spcBef>
                <a:spcPts val="1400"/>
              </a:spcBef>
              <a:spcAft>
                <a:spcPts val="0"/>
              </a:spcAft>
              <a:buClr>
                <a:schemeClr val="accent1"/>
              </a:buClr>
              <a:buSzPct val="100000"/>
              <a:buFont typeface="Noto Sans Symbols"/>
              <a:buChar char="➢"/>
            </a:pPr>
            <a:endParaRPr lang="en-GB" sz="2400" b="0" i="0" u="none" strike="noStrike" cap="none" baseline="0" dirty="0">
              <a:solidFill>
                <a:schemeClr val="accent3">
                  <a:lumMod val="50000"/>
                </a:schemeClr>
              </a:solidFill>
              <a:latin typeface="Calibri"/>
              <a:ea typeface="Calibri"/>
              <a:cs typeface="Calibri"/>
              <a:sym typeface="Calibri"/>
              <a:rtl val="0"/>
            </a:endParaRPr>
          </a:p>
        </p:txBody>
      </p:sp>
      <p:sp>
        <p:nvSpPr>
          <p:cNvPr id="179" name="Shape 179"/>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10</a:t>
            </a:fld>
            <a:endParaRPr lang="en-GB" sz="1050" b="0" i="0" u="none" strike="noStrike" cap="none" baseline="0">
              <a:solidFill>
                <a:srgbClr val="FFFFFF"/>
              </a:solidFill>
              <a:latin typeface="Calibri"/>
              <a:ea typeface="Calibri"/>
              <a:cs typeface="Calibri"/>
              <a:sym typeface="Calibri"/>
              <a:rtl val="0"/>
            </a:endParaRPr>
          </a:p>
        </p:txBody>
      </p:sp>
      <p:sp>
        <p:nvSpPr>
          <p:cNvPr id="180" name="Shape 18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992" t="28657" r="9920" b="34528"/>
          <a:stretch/>
        </p:blipFill>
        <p:spPr>
          <a:xfrm>
            <a:off x="3421228" y="3611397"/>
            <a:ext cx="3493828" cy="2524835"/>
          </a:xfrm>
          <a:prstGeom prst="rect">
            <a:avLst/>
          </a:prstGeom>
        </p:spPr>
      </p:pic>
    </p:spTree>
    <p:extLst>
      <p:ext uri="{BB962C8B-B14F-4D97-AF65-F5344CB8AC3E}">
        <p14:creationId xmlns:p14="http://schemas.microsoft.com/office/powerpoint/2010/main" val="264689576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xfrm>
            <a:off x="1097278" y="425960"/>
            <a:ext cx="9147944" cy="9878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dirty="0">
                <a:solidFill>
                  <a:srgbClr val="0070C0"/>
                </a:solidFill>
                <a:latin typeface="Calibri"/>
                <a:ea typeface="Calibri"/>
                <a:cs typeface="Calibri"/>
                <a:sym typeface="Calibri"/>
                <a:rtl val="0"/>
              </a:rPr>
              <a:t>National Collaborative Projects</a:t>
            </a:r>
          </a:p>
        </p:txBody>
      </p:sp>
      <p:sp>
        <p:nvSpPr>
          <p:cNvPr id="178" name="Shape 178"/>
          <p:cNvSpPr txBox="1">
            <a:spLocks noGrp="1"/>
          </p:cNvSpPr>
          <p:nvPr>
            <p:ph type="body" idx="1"/>
          </p:nvPr>
        </p:nvSpPr>
        <p:spPr>
          <a:xfrm>
            <a:off x="379779" y="1413775"/>
            <a:ext cx="5717807" cy="4805698"/>
          </a:xfrm>
          <a:prstGeom prst="rect">
            <a:avLst/>
          </a:prstGeom>
          <a:noFill/>
          <a:ln>
            <a:noFill/>
          </a:ln>
        </p:spPr>
        <p:txBody>
          <a:bodyPr lIns="0" tIns="45700" rIns="0" bIns="45700" anchor="t" anchorCtr="0">
            <a:noAutofit/>
          </a:bodyPr>
          <a:lstStyle/>
          <a:p>
            <a:pPr marL="344487" marR="0" lvl="0" indent="-344487" algn="l" rtl="0">
              <a:lnSpc>
                <a:spcPct val="90000"/>
              </a:lnSpc>
              <a:spcBef>
                <a:spcPts val="1400"/>
              </a:spcBef>
              <a:spcAft>
                <a:spcPts val="0"/>
              </a:spcAft>
              <a:buClr>
                <a:schemeClr val="accent1"/>
              </a:buClr>
              <a:buSzPct val="100000"/>
              <a:buFont typeface="Noto Sans Symbols"/>
              <a:buChar char="➢"/>
            </a:pPr>
            <a:endParaRPr lang="en-GB" sz="2400" b="0" i="0" u="none" strike="noStrike" cap="none" baseline="0" dirty="0">
              <a:solidFill>
                <a:schemeClr val="accent3">
                  <a:lumMod val="50000"/>
                </a:schemeClr>
              </a:solidFill>
              <a:latin typeface="Calibri"/>
              <a:ea typeface="Calibri"/>
              <a:cs typeface="Calibri"/>
              <a:sym typeface="Calibri"/>
              <a:rtl val="0"/>
            </a:endParaRPr>
          </a:p>
          <a:p>
            <a:pPr marL="344487" marR="0" lvl="0" indent="-344487" algn="l" rtl="0">
              <a:lnSpc>
                <a:spcPct val="90000"/>
              </a:lnSpc>
              <a:spcBef>
                <a:spcPts val="1400"/>
              </a:spcBef>
              <a:spcAft>
                <a:spcPts val="0"/>
              </a:spcAft>
              <a:buClr>
                <a:schemeClr val="accent1"/>
              </a:buClr>
              <a:buSzPct val="100000"/>
              <a:buFont typeface="Noto Sans Symbols"/>
              <a:buChar char="➢"/>
            </a:pPr>
            <a:r>
              <a:rPr lang="en-GB" sz="2400" b="0" i="0" u="none" strike="noStrike" cap="none" baseline="0" dirty="0">
                <a:solidFill>
                  <a:srgbClr val="3F3F3F"/>
                </a:solidFill>
                <a:latin typeface="Calibri"/>
                <a:ea typeface="Calibri"/>
                <a:cs typeface="Calibri"/>
                <a:sym typeface="Calibri"/>
                <a:rtl val="0"/>
              </a:rPr>
              <a:t>NCP 5: </a:t>
            </a:r>
            <a:r>
              <a:rPr lang="en-GB" sz="2400" b="1" i="0" u="none" strike="noStrike" cap="none" baseline="0" dirty="0">
                <a:solidFill>
                  <a:srgbClr val="3F3F3F"/>
                </a:solidFill>
                <a:latin typeface="Calibri"/>
                <a:ea typeface="Calibri"/>
                <a:cs typeface="Calibri"/>
                <a:sym typeface="Calibri"/>
                <a:rtl val="0"/>
              </a:rPr>
              <a:t>Teaching Maths for Mastery</a:t>
            </a:r>
            <a:r>
              <a:rPr lang="en-GB" sz="2400" b="0" i="0" u="none" strike="noStrike" cap="none" baseline="0" dirty="0">
                <a:solidFill>
                  <a:srgbClr val="3F3F3F"/>
                </a:solidFill>
                <a:latin typeface="Calibri"/>
                <a:ea typeface="Calibri"/>
                <a:cs typeface="Calibri"/>
                <a:sym typeface="Calibri"/>
                <a:rtl val="0"/>
              </a:rPr>
              <a:t>: </a:t>
            </a:r>
            <a:r>
              <a:rPr lang="en-GB" sz="2400" b="0" i="0" u="none" strike="noStrike" cap="none" baseline="0" dirty="0" err="1">
                <a:solidFill>
                  <a:schemeClr val="accent3">
                    <a:lumMod val="50000"/>
                  </a:schemeClr>
                </a:solidFill>
                <a:latin typeface="Calibri"/>
                <a:ea typeface="Calibri"/>
                <a:cs typeface="Calibri"/>
                <a:sym typeface="Calibri"/>
                <a:rtl val="0"/>
              </a:rPr>
              <a:t>Thorndown</a:t>
            </a:r>
            <a:r>
              <a:rPr lang="en-GB" sz="2400" b="0" i="0" u="none" strike="noStrike" cap="none" baseline="0" dirty="0">
                <a:solidFill>
                  <a:schemeClr val="accent3">
                    <a:lumMod val="50000"/>
                  </a:schemeClr>
                </a:solidFill>
                <a:latin typeface="Calibri"/>
                <a:ea typeface="Calibri"/>
                <a:cs typeface="Calibri"/>
                <a:sym typeface="Calibri"/>
                <a:rtl val="0"/>
              </a:rPr>
              <a:t>, University Primary School, </a:t>
            </a:r>
            <a:r>
              <a:rPr lang="en-GB" sz="2400" b="0" i="0" u="none" strike="noStrike" cap="none" baseline="0" dirty="0" smtClean="0">
                <a:solidFill>
                  <a:schemeClr val="accent3">
                    <a:lumMod val="50000"/>
                  </a:schemeClr>
                </a:solidFill>
                <a:latin typeface="Calibri"/>
                <a:ea typeface="Calibri"/>
                <a:cs typeface="Calibri"/>
                <a:sym typeface="Calibri"/>
                <a:rtl val="0"/>
              </a:rPr>
              <a:t>Mayfield, Eynesbury </a:t>
            </a:r>
            <a:r>
              <a:rPr lang="en-GB" sz="2400" b="0" i="0" u="none" strike="noStrike" cap="none" baseline="0" dirty="0">
                <a:solidFill>
                  <a:schemeClr val="accent3">
                    <a:lumMod val="50000"/>
                  </a:schemeClr>
                </a:solidFill>
                <a:latin typeface="Calibri"/>
                <a:ea typeface="Calibri"/>
                <a:cs typeface="Calibri"/>
                <a:sym typeface="Calibri"/>
                <a:rtl val="0"/>
              </a:rPr>
              <a:t>plus </a:t>
            </a:r>
            <a:r>
              <a:rPr lang="en-GB" sz="2400" b="0" i="0" u="none" strike="noStrike" cap="none" baseline="0" dirty="0" smtClean="0">
                <a:solidFill>
                  <a:schemeClr val="accent3">
                    <a:lumMod val="50000"/>
                  </a:schemeClr>
                </a:solidFill>
                <a:latin typeface="Calibri"/>
                <a:ea typeface="Calibri"/>
                <a:cs typeface="Calibri"/>
                <a:sym typeface="Calibri"/>
                <a:rtl val="0"/>
              </a:rPr>
              <a:t>1</a:t>
            </a:r>
            <a:r>
              <a:rPr lang="en-GB" sz="2400" dirty="0">
                <a:solidFill>
                  <a:schemeClr val="accent3">
                    <a:lumMod val="50000"/>
                  </a:schemeClr>
                </a:solidFill>
              </a:rPr>
              <a:t>4</a:t>
            </a:r>
            <a:r>
              <a:rPr lang="en-GB" sz="2400" b="0" i="0" u="none" strike="noStrike" cap="none" baseline="0" dirty="0" smtClean="0">
                <a:solidFill>
                  <a:schemeClr val="accent3">
                    <a:lumMod val="50000"/>
                  </a:schemeClr>
                </a:solidFill>
                <a:latin typeface="Calibri"/>
                <a:ea typeface="Calibri"/>
                <a:cs typeface="Calibri"/>
                <a:sym typeface="Calibri"/>
                <a:rtl val="0"/>
              </a:rPr>
              <a:t> </a:t>
            </a:r>
            <a:r>
              <a:rPr lang="en-GB" sz="2400" b="0" i="0" u="none" strike="noStrike" cap="none" baseline="0" dirty="0">
                <a:solidFill>
                  <a:schemeClr val="accent3">
                    <a:lumMod val="50000"/>
                  </a:schemeClr>
                </a:solidFill>
                <a:latin typeface="Calibri"/>
                <a:ea typeface="Calibri"/>
                <a:cs typeface="Calibri"/>
                <a:sym typeface="Calibri"/>
                <a:rtl val="0"/>
              </a:rPr>
              <a:t>TRG schools</a:t>
            </a:r>
          </a:p>
          <a:p>
            <a:pPr marL="0" marR="0" lvl="0" indent="0" algn="l" rtl="0">
              <a:lnSpc>
                <a:spcPct val="90000"/>
              </a:lnSpc>
              <a:spcBef>
                <a:spcPts val="1400"/>
              </a:spcBef>
              <a:spcAft>
                <a:spcPts val="200"/>
              </a:spcAft>
              <a:buClr>
                <a:schemeClr val="accent1"/>
              </a:buClr>
              <a:buSzPct val="25000"/>
              <a:buFont typeface="Noto Sans Symbols"/>
              <a:buNone/>
            </a:pPr>
            <a:r>
              <a:rPr lang="en-GB" sz="2400" b="0" i="0" u="none" strike="noStrike" cap="none" baseline="0" dirty="0">
                <a:solidFill>
                  <a:srgbClr val="3F3F3F"/>
                </a:solidFill>
                <a:latin typeface="Calibri"/>
                <a:ea typeface="Calibri"/>
                <a:cs typeface="Calibri"/>
                <a:sym typeface="Calibri"/>
                <a:rtl val="0"/>
              </a:rPr>
              <a:t/>
            </a:r>
            <a:br>
              <a:rPr lang="en-GB" sz="2400" b="0" i="0" u="none" strike="noStrike" cap="none" baseline="0" dirty="0">
                <a:solidFill>
                  <a:srgbClr val="3F3F3F"/>
                </a:solidFill>
                <a:latin typeface="Calibri"/>
                <a:ea typeface="Calibri"/>
                <a:cs typeface="Calibri"/>
                <a:sym typeface="Calibri"/>
                <a:rtl val="0"/>
              </a:rPr>
            </a:br>
            <a:r>
              <a:rPr lang="en-GB" sz="2400" b="0" i="0" u="none" strike="noStrike" cap="none" baseline="0" dirty="0" smtClean="0">
                <a:solidFill>
                  <a:srgbClr val="3F3F3F"/>
                </a:solidFill>
                <a:latin typeface="Calibri"/>
                <a:ea typeface="Calibri"/>
                <a:cs typeface="Calibri"/>
                <a:sym typeface="Calibri"/>
                <a:rtl val="0"/>
              </a:rPr>
              <a:t>“Mastery” is seen as factual knowledge combined with conceptual </a:t>
            </a:r>
            <a:r>
              <a:rPr lang="en-GB" sz="2400" dirty="0" smtClean="0"/>
              <a:t>understanding and procedural fluency.</a:t>
            </a:r>
          </a:p>
          <a:p>
            <a:pPr marL="0" marR="0" lvl="0" indent="0" algn="l" rtl="0">
              <a:lnSpc>
                <a:spcPct val="90000"/>
              </a:lnSpc>
              <a:spcBef>
                <a:spcPts val="1400"/>
              </a:spcBef>
              <a:spcAft>
                <a:spcPts val="200"/>
              </a:spcAft>
              <a:buClr>
                <a:schemeClr val="accent1"/>
              </a:buClr>
              <a:buSzPct val="25000"/>
              <a:buFont typeface="Noto Sans Symbols"/>
              <a:buNone/>
            </a:pPr>
            <a:r>
              <a:rPr lang="en-GB" sz="2400" dirty="0" smtClean="0"/>
              <a:t>This results in confident, secure and flexible learners. They are able to connect ideas and apply their understanding.</a:t>
            </a:r>
            <a:endParaRPr lang="en-GB" sz="2400" b="0" i="0" u="none" strike="noStrike" cap="none" baseline="0" dirty="0">
              <a:solidFill>
                <a:srgbClr val="3F3F3F"/>
              </a:solidFill>
              <a:latin typeface="Calibri"/>
              <a:ea typeface="Calibri"/>
              <a:cs typeface="Calibri"/>
              <a:sym typeface="Calibri"/>
              <a:rtl val="0"/>
            </a:endParaRPr>
          </a:p>
        </p:txBody>
      </p:sp>
      <p:sp>
        <p:nvSpPr>
          <p:cNvPr id="179" name="Shape 179"/>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11</a:t>
            </a:fld>
            <a:endParaRPr lang="en-GB" sz="1050" b="0" i="0" u="none" strike="noStrike" cap="none" baseline="0">
              <a:solidFill>
                <a:srgbClr val="FFFFFF"/>
              </a:solidFill>
              <a:latin typeface="Calibri"/>
              <a:ea typeface="Calibri"/>
              <a:cs typeface="Calibri"/>
              <a:sym typeface="Calibri"/>
              <a:rtl val="0"/>
            </a:endParaRPr>
          </a:p>
        </p:txBody>
      </p:sp>
      <p:sp>
        <p:nvSpPr>
          <p:cNvPr id="180" name="Shape 18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961" y="1792560"/>
            <a:ext cx="6017039" cy="3379942"/>
          </a:xfrm>
          <a:prstGeom prst="rect">
            <a:avLst/>
          </a:prstGeom>
        </p:spPr>
      </p:pic>
    </p:spTree>
    <p:extLst>
      <p:ext uri="{BB962C8B-B14F-4D97-AF65-F5344CB8AC3E}">
        <p14:creationId xmlns:p14="http://schemas.microsoft.com/office/powerpoint/2010/main" val="27244147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812124" y="2005500"/>
            <a:ext cx="5738801" cy="3906569"/>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dirty="0" smtClean="0">
                <a:solidFill>
                  <a:srgbClr val="3F3F3F"/>
                </a:solidFill>
                <a:latin typeface="Calibri"/>
                <a:ea typeface="Calibri"/>
                <a:cs typeface="Calibri"/>
                <a:sym typeface="Calibri"/>
                <a:rtl val="0"/>
              </a:rPr>
              <a:t>Primary Workgroups</a:t>
            </a:r>
            <a:r>
              <a:rPr lang="en-GB" sz="4800" b="0" i="0" u="none" strike="noStrike" cap="none" baseline="0" dirty="0">
                <a:solidFill>
                  <a:srgbClr val="3F3F3F"/>
                </a:solidFill>
                <a:latin typeface="Calibri"/>
                <a:ea typeface="Calibri"/>
                <a:cs typeface="Calibri"/>
                <a:sym typeface="Calibri"/>
                <a:rtl val="0"/>
              </a:rPr>
              <a:t>:</a:t>
            </a:r>
            <a:br>
              <a:rPr lang="en-GB" sz="4800" b="0" i="0" u="none" strike="noStrike" cap="none" baseline="0" dirty="0">
                <a:solidFill>
                  <a:srgbClr val="3F3F3F"/>
                </a:solidFill>
                <a:latin typeface="Calibri"/>
                <a:ea typeface="Calibri"/>
                <a:cs typeface="Calibri"/>
                <a:sym typeface="Calibri"/>
                <a:rtl val="0"/>
              </a:rPr>
            </a:br>
            <a:r>
              <a:rPr lang="en-GB" sz="3200" b="0" i="0" u="sng" strike="noStrike" cap="none" baseline="0" dirty="0">
                <a:solidFill>
                  <a:srgbClr val="3F3F3F"/>
                </a:solidFill>
                <a:latin typeface="Calibri"/>
                <a:ea typeface="Calibri"/>
                <a:cs typeface="Calibri"/>
                <a:sym typeface="Calibri"/>
                <a:rtl val="0"/>
              </a:rPr>
              <a:t/>
            </a:r>
            <a:br>
              <a:rPr lang="en-GB" sz="3200" b="0" i="0" u="sng" strike="noStrike" cap="none" baseline="0" dirty="0">
                <a:solidFill>
                  <a:srgbClr val="3F3F3F"/>
                </a:solidFill>
                <a:latin typeface="Calibri"/>
                <a:ea typeface="Calibri"/>
                <a:cs typeface="Calibri"/>
                <a:sym typeface="Calibri"/>
                <a:rtl val="0"/>
              </a:rPr>
            </a:br>
            <a:r>
              <a:rPr lang="en-GB" sz="3200" b="0" i="0" strike="noStrike" cap="none" baseline="0" dirty="0">
                <a:solidFill>
                  <a:srgbClr val="3F3F3F"/>
                </a:solidFill>
                <a:latin typeface="Calibri"/>
                <a:ea typeface="Calibri"/>
                <a:cs typeface="Calibri"/>
                <a:sym typeface="Calibri"/>
                <a:rtl val="0"/>
              </a:rPr>
              <a:t>Maths in Stories</a:t>
            </a:r>
            <a:r>
              <a:rPr lang="en-GB" sz="3200" b="0" i="0" u="sng" strike="noStrike" cap="none" baseline="0" dirty="0">
                <a:solidFill>
                  <a:srgbClr val="3F3F3F"/>
                </a:solidFill>
                <a:latin typeface="Calibri"/>
                <a:ea typeface="Calibri"/>
                <a:cs typeface="Calibri"/>
                <a:sym typeface="Calibri"/>
                <a:rtl val="0"/>
              </a:rPr>
              <a:t/>
            </a:r>
            <a:br>
              <a:rPr lang="en-GB" sz="3200" b="0" i="0" u="sng" strike="noStrike" cap="none" baseline="0" dirty="0">
                <a:solidFill>
                  <a:srgbClr val="3F3F3F"/>
                </a:solidFill>
                <a:latin typeface="Calibri"/>
                <a:ea typeface="Calibri"/>
                <a:cs typeface="Calibri"/>
                <a:sym typeface="Calibri"/>
                <a:rtl val="0"/>
              </a:rPr>
            </a:br>
            <a:endParaRPr lang="en-GB" sz="4800" b="0" i="0" u="none" strike="noStrike" cap="none" baseline="0" dirty="0">
              <a:solidFill>
                <a:srgbClr val="3F3F3F"/>
              </a:solidFill>
              <a:latin typeface="Calibri"/>
              <a:ea typeface="Calibri"/>
              <a:cs typeface="Calibri"/>
              <a:sym typeface="Calibri"/>
              <a:rtl val="0"/>
            </a:endParaRPr>
          </a:p>
        </p:txBody>
      </p:sp>
      <p:sp>
        <p:nvSpPr>
          <p:cNvPr id="188" name="Shape 188"/>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12</a:t>
            </a:fld>
            <a:endParaRPr lang="en-GB" sz="1050" b="0" i="0" u="none" strike="noStrike" cap="none" baseline="0">
              <a:solidFill>
                <a:srgbClr val="FFFFFF"/>
              </a:solidFill>
              <a:latin typeface="Calibri"/>
              <a:ea typeface="Calibri"/>
              <a:cs typeface="Calibri"/>
              <a:sym typeface="Calibri"/>
              <a:rtl val="0"/>
            </a:endParaRPr>
          </a:p>
        </p:txBody>
      </p:sp>
      <p:sp>
        <p:nvSpPr>
          <p:cNvPr id="189" name="Shape 18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
        <p:nvSpPr>
          <p:cNvPr id="2" name="Text Placeholder 1"/>
          <p:cNvSpPr>
            <a:spLocks noGrp="1"/>
          </p:cNvSpPr>
          <p:nvPr>
            <p:ph type="body" idx="1"/>
          </p:nvPr>
        </p:nvSpPr>
        <p:spPr/>
        <p:txBody>
          <a:bodyPr/>
          <a:lstStyle/>
          <a:p>
            <a:endParaRPr lang="en-US" dirty="0"/>
          </a:p>
        </p:txBody>
      </p:sp>
      <p:pic>
        <p:nvPicPr>
          <p:cNvPr id="7" name="Picture 6" descr="C:\Users\ahaberfield\AppData\Local\Microsoft\Windows\Temporary Internet Files\Content.Word\IMG_01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2277" y="1457784"/>
            <a:ext cx="2517775" cy="1880235"/>
          </a:xfrm>
          <a:prstGeom prst="rect">
            <a:avLst/>
          </a:prstGeom>
          <a:noFill/>
          <a:ln>
            <a:noFill/>
          </a:ln>
        </p:spPr>
      </p:pic>
      <p:pic>
        <p:nvPicPr>
          <p:cNvPr id="8" name="Picture 7" descr="C:\Users\ahaberfield\AppData\Local\Microsoft\Windows\Temporary Internet Files\Content.Word\IMG_0152.jpg"/>
          <p:cNvPicPr/>
          <p:nvPr/>
        </p:nvPicPr>
        <p:blipFill rotWithShape="1">
          <a:blip r:embed="rId4" cstate="print">
            <a:extLst>
              <a:ext uri="{28A0092B-C50C-407E-A947-70E740481C1C}">
                <a14:useLocalDpi xmlns:a14="http://schemas.microsoft.com/office/drawing/2010/main" val="0"/>
              </a:ext>
            </a:extLst>
          </a:blip>
          <a:srcRect l="5723" r="9637" b="6250"/>
          <a:stretch/>
        </p:blipFill>
        <p:spPr bwMode="auto">
          <a:xfrm rot="10800000">
            <a:off x="6550925" y="1654064"/>
            <a:ext cx="4847590" cy="4010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09329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5886189" y="4284659"/>
            <a:ext cx="5650173" cy="228176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dirty="0" smtClean="0">
                <a:solidFill>
                  <a:srgbClr val="3F3F3F"/>
                </a:solidFill>
                <a:latin typeface="Calibri"/>
                <a:ea typeface="Calibri"/>
                <a:cs typeface="Calibri"/>
                <a:sym typeface="Calibri"/>
                <a:rtl val="0"/>
              </a:rPr>
              <a:t>Primary Workgroups</a:t>
            </a:r>
            <a:r>
              <a:rPr lang="en-GB" sz="4800" b="0" i="0" u="none" strike="noStrike" cap="none" baseline="0" dirty="0">
                <a:solidFill>
                  <a:srgbClr val="3F3F3F"/>
                </a:solidFill>
                <a:latin typeface="Calibri"/>
                <a:ea typeface="Calibri"/>
                <a:cs typeface="Calibri"/>
                <a:sym typeface="Calibri"/>
                <a:rtl val="0"/>
              </a:rPr>
              <a:t>:</a:t>
            </a:r>
            <a:br>
              <a:rPr lang="en-GB" sz="4800" b="0" i="0" u="none" strike="noStrike" cap="none" baseline="0" dirty="0">
                <a:solidFill>
                  <a:srgbClr val="3F3F3F"/>
                </a:solidFill>
                <a:latin typeface="Calibri"/>
                <a:ea typeface="Calibri"/>
                <a:cs typeface="Calibri"/>
                <a:sym typeface="Calibri"/>
                <a:rtl val="0"/>
              </a:rPr>
            </a:br>
            <a:r>
              <a:rPr lang="en-GB" sz="3200" b="0" i="0" u="sng" strike="noStrike" cap="none" baseline="0" dirty="0">
                <a:solidFill>
                  <a:srgbClr val="3F3F3F"/>
                </a:solidFill>
                <a:latin typeface="Calibri"/>
                <a:ea typeface="Calibri"/>
                <a:cs typeface="Calibri"/>
                <a:sym typeface="Calibri"/>
                <a:rtl val="0"/>
              </a:rPr>
              <a:t/>
            </a:r>
            <a:br>
              <a:rPr lang="en-GB" sz="3200" b="0" i="0" u="sng" strike="noStrike" cap="none" baseline="0" dirty="0">
                <a:solidFill>
                  <a:srgbClr val="3F3F3F"/>
                </a:solidFill>
                <a:latin typeface="Calibri"/>
                <a:ea typeface="Calibri"/>
                <a:cs typeface="Calibri"/>
                <a:sym typeface="Calibri"/>
                <a:rtl val="0"/>
              </a:rPr>
            </a:br>
            <a:r>
              <a:rPr lang="en-GB" sz="3200" b="0" i="0" strike="noStrike" cap="none" baseline="0" dirty="0" smtClean="0">
                <a:solidFill>
                  <a:srgbClr val="3F3F3F"/>
                </a:solidFill>
                <a:latin typeface="Calibri"/>
                <a:ea typeface="Calibri"/>
                <a:cs typeface="Calibri"/>
                <a:sym typeface="Calibri"/>
                <a:rtl val="0"/>
              </a:rPr>
              <a:t>TA</a:t>
            </a:r>
            <a:r>
              <a:rPr lang="en-GB" sz="3200" b="0" i="0" strike="noStrike" cap="none" dirty="0" smtClean="0">
                <a:solidFill>
                  <a:srgbClr val="3F3F3F"/>
                </a:solidFill>
                <a:latin typeface="Calibri"/>
                <a:ea typeface="Calibri"/>
                <a:cs typeface="Calibri"/>
                <a:sym typeface="Calibri"/>
                <a:rtl val="0"/>
              </a:rPr>
              <a:t> training</a:t>
            </a:r>
            <a:r>
              <a:rPr lang="en-GB" sz="3200" b="0" i="0" strike="noStrike" cap="none" baseline="0" dirty="0">
                <a:solidFill>
                  <a:srgbClr val="3F3F3F"/>
                </a:solidFill>
                <a:latin typeface="Calibri"/>
                <a:ea typeface="Calibri"/>
                <a:cs typeface="Calibri"/>
                <a:sym typeface="Calibri"/>
                <a:rtl val="0"/>
              </a:rPr>
              <a:t/>
            </a:r>
            <a:br>
              <a:rPr lang="en-GB" sz="3200" b="0" i="0" strike="noStrike" cap="none" baseline="0" dirty="0">
                <a:solidFill>
                  <a:srgbClr val="3F3F3F"/>
                </a:solidFill>
                <a:latin typeface="Calibri"/>
                <a:ea typeface="Calibri"/>
                <a:cs typeface="Calibri"/>
                <a:sym typeface="Calibri"/>
                <a:rtl val="0"/>
              </a:rPr>
            </a:br>
            <a:endParaRPr lang="en-GB" sz="4800" b="0" i="0" strike="noStrike" cap="none" baseline="0" dirty="0">
              <a:solidFill>
                <a:srgbClr val="3F3F3F"/>
              </a:solidFill>
              <a:latin typeface="Calibri"/>
              <a:ea typeface="Calibri"/>
              <a:cs typeface="Calibri"/>
              <a:sym typeface="Calibri"/>
              <a:rtl val="0"/>
            </a:endParaRPr>
          </a:p>
        </p:txBody>
      </p:sp>
      <p:sp>
        <p:nvSpPr>
          <p:cNvPr id="188" name="Shape 188"/>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13</a:t>
            </a:fld>
            <a:endParaRPr lang="en-GB" sz="1050" b="0" i="0" u="none" strike="noStrike" cap="none" baseline="0">
              <a:solidFill>
                <a:srgbClr val="FFFFFF"/>
              </a:solidFill>
              <a:latin typeface="Calibri"/>
              <a:ea typeface="Calibri"/>
              <a:cs typeface="Calibri"/>
              <a:sym typeface="Calibri"/>
              <a:rtl val="0"/>
            </a:endParaRPr>
          </a:p>
        </p:txBody>
      </p:sp>
      <p:sp>
        <p:nvSpPr>
          <p:cNvPr id="189" name="Shape 18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
        <p:nvSpPr>
          <p:cNvPr id="2" name="Text Placeholder 1"/>
          <p:cNvSpPr>
            <a:spLocks noGrp="1"/>
          </p:cNvSpPr>
          <p:nvPr>
            <p:ph type="body" idx="1"/>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170" y="1072816"/>
            <a:ext cx="5717786" cy="321184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7156" b="9509"/>
          <a:stretch/>
        </p:blipFill>
        <p:spPr>
          <a:xfrm>
            <a:off x="1585558" y="1072816"/>
            <a:ext cx="3852333" cy="4926842"/>
          </a:xfrm>
          <a:prstGeom prst="rect">
            <a:avLst/>
          </a:prstGeom>
        </p:spPr>
      </p:pic>
    </p:spTree>
    <p:extLst>
      <p:ext uri="{BB962C8B-B14F-4D97-AF65-F5344CB8AC3E}">
        <p14:creationId xmlns:p14="http://schemas.microsoft.com/office/powerpoint/2010/main" val="124961386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008" y="988767"/>
            <a:ext cx="9147944" cy="987815"/>
          </a:xfrm>
        </p:spPr>
        <p:txBody>
          <a:bodyPr/>
          <a:lstStyle/>
          <a:p>
            <a:r>
              <a:rPr lang="en-GB" dirty="0" smtClean="0"/>
              <a:t>Lesson Study</a:t>
            </a:r>
            <a:endParaRPr lang="en-US" dirty="0"/>
          </a:p>
        </p:txBody>
      </p:sp>
      <p:sp>
        <p:nvSpPr>
          <p:cNvPr id="3" name="Text Placeholder 2"/>
          <p:cNvSpPr>
            <a:spLocks noGrp="1"/>
          </p:cNvSpPr>
          <p:nvPr>
            <p:ph type="body" idx="1"/>
          </p:nvPr>
        </p:nvSpPr>
        <p:spPr>
          <a:xfrm>
            <a:off x="926002" y="1362433"/>
            <a:ext cx="10058398" cy="4420030"/>
          </a:xfrm>
        </p:spPr>
        <p:txBody>
          <a:bodyPr/>
          <a:lstStyle/>
          <a:p>
            <a:endParaRPr lang="en-GB" dirty="0"/>
          </a:p>
          <a:p>
            <a:endParaRPr lang="en-GB" dirty="0" smtClean="0"/>
          </a:p>
          <a:p>
            <a:pPr marL="254000" indent="0">
              <a:buNone/>
            </a:pPr>
            <a:r>
              <a:rPr lang="en-US" dirty="0"/>
              <a:t>Many have credited the steady improvement of Japanese elementary mathematics and science instruction to their teachers undertaking ‘lesson study’. This is a process in which teachers jointly plan, observe, </a:t>
            </a:r>
            <a:r>
              <a:rPr lang="en-US" dirty="0" err="1"/>
              <a:t>analyse</a:t>
            </a:r>
            <a:r>
              <a:rPr lang="en-US" dirty="0"/>
              <a:t> and refine actual classroom lessons, called ‘research </a:t>
            </a:r>
            <a:r>
              <a:rPr lang="en-US" dirty="0" smtClean="0"/>
              <a:t>lessons</a:t>
            </a:r>
            <a:r>
              <a:rPr lang="en-US" dirty="0"/>
              <a:t>’. </a:t>
            </a:r>
            <a:endParaRPr lang="en-US" dirty="0" smtClean="0"/>
          </a:p>
          <a:p>
            <a:endParaRPr lang="en-GB" dirty="0"/>
          </a:p>
          <a:p>
            <a:pPr marL="254000" indent="0">
              <a:buNone/>
            </a:pPr>
            <a:r>
              <a:rPr lang="en-US" dirty="0" smtClean="0"/>
              <a:t>Lesson </a:t>
            </a:r>
            <a:r>
              <a:rPr lang="en-US" dirty="0"/>
              <a:t>Study: Enhancing Mathematics Teaching and </a:t>
            </a:r>
            <a:r>
              <a:rPr lang="en-US" dirty="0" smtClean="0"/>
              <a:t>Learning</a:t>
            </a:r>
          </a:p>
          <a:p>
            <a:pPr marL="254000" indent="0">
              <a:buNone/>
            </a:pPr>
            <a:r>
              <a:rPr lang="en-US" dirty="0" smtClean="0"/>
              <a:t>By David </a:t>
            </a:r>
            <a:r>
              <a:rPr lang="en-US" dirty="0" err="1"/>
              <a:t>Burghes</a:t>
            </a:r>
            <a:r>
              <a:rPr lang="en-US" dirty="0"/>
              <a:t> CIMT (Centre for Innovation in Mathematics Teaching) University of Plymouth </a:t>
            </a:r>
            <a:endParaRPr lang="en-US" dirty="0" smtClean="0"/>
          </a:p>
          <a:p>
            <a:pPr marL="254000" indent="0">
              <a:buNone/>
            </a:pPr>
            <a:r>
              <a:rPr lang="en-US" dirty="0" smtClean="0"/>
              <a:t>Derek </a:t>
            </a:r>
            <a:r>
              <a:rPr lang="en-US" dirty="0"/>
              <a:t>Robinson Bishop Luffa School, </a:t>
            </a:r>
            <a:r>
              <a:rPr lang="en-US" dirty="0" err="1"/>
              <a:t>Chichester</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14</a:t>
            </a:fld>
            <a:endParaRPr lang="en-GB" sz="1050" b="0" i="0" u="none" strike="noStrike" cap="none" baseline="0">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12236971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15</a:t>
            </a:fld>
            <a:endParaRPr lang="en-GB" sz="1050" b="0" i="0" u="none" strike="noStrike" cap="none" baseline="0">
              <a:solidFill>
                <a:srgbClr val="FFFFFF"/>
              </a:solidFill>
              <a:latin typeface="Calibri"/>
              <a:ea typeface="Calibri"/>
              <a:cs typeface="Calibri"/>
              <a:sym typeface="Calibri"/>
              <a:rtl val="0"/>
            </a:endParaRPr>
          </a:p>
        </p:txBody>
      </p:sp>
      <p:pic>
        <p:nvPicPr>
          <p:cNvPr id="1026" name="Picture 2" descr="P1080219"/>
          <p:cNvPicPr>
            <a:picLocks noChangeAspect="1" noChangeArrowheads="1"/>
          </p:cNvPicPr>
          <p:nvPr/>
        </p:nvPicPr>
        <p:blipFill rotWithShape="1">
          <a:blip r:embed="rId2">
            <a:extLst>
              <a:ext uri="{28A0092B-C50C-407E-A947-70E740481C1C}">
                <a14:useLocalDpi xmlns:a14="http://schemas.microsoft.com/office/drawing/2010/main" val="0"/>
              </a:ext>
            </a:extLst>
          </a:blip>
          <a:srcRect b="33638"/>
          <a:stretch/>
        </p:blipFill>
        <p:spPr bwMode="auto">
          <a:xfrm>
            <a:off x="3076197" y="1469432"/>
            <a:ext cx="5753100" cy="28634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04747" y="4668206"/>
            <a:ext cx="6096000" cy="954107"/>
          </a:xfrm>
          <a:prstGeom prst="rect">
            <a:avLst/>
          </a:prstGeom>
        </p:spPr>
        <p:txBody>
          <a:bodyPr>
            <a:spAutoFit/>
          </a:bodyPr>
          <a:lstStyle/>
          <a:p>
            <a:r>
              <a:rPr lang="en-US" dirty="0">
                <a:solidFill>
                  <a:srgbClr val="141412"/>
                </a:solidFill>
                <a:latin typeface="Source Sans Pro"/>
              </a:rPr>
              <a:t>Children’s misconceptions manifested themselves at various points during this lesson, but they stuck with it, trying out explanations and diagrams and grappling with the proportions involved, always confident their ideas would be taken seriously and discussed.</a:t>
            </a:r>
            <a:endParaRPr lang="en-US" dirty="0"/>
          </a:p>
        </p:txBody>
      </p:sp>
      <p:sp>
        <p:nvSpPr>
          <p:cNvPr id="3" name="TextBox 2"/>
          <p:cNvSpPr txBox="1"/>
          <p:nvPr/>
        </p:nvSpPr>
        <p:spPr>
          <a:xfrm>
            <a:off x="2634018" y="5882185"/>
            <a:ext cx="6864824" cy="307777"/>
          </a:xfrm>
          <a:prstGeom prst="rect">
            <a:avLst/>
          </a:prstGeom>
          <a:noFill/>
        </p:spPr>
        <p:txBody>
          <a:bodyPr wrap="square" rtlCol="0">
            <a:spAutoFit/>
          </a:bodyPr>
          <a:lstStyle/>
          <a:p>
            <a:r>
              <a:rPr lang="en-GB" dirty="0" smtClean="0"/>
              <a:t>Fully funded PD opportunity available: Deadline 26</a:t>
            </a:r>
            <a:r>
              <a:rPr lang="en-GB" baseline="30000" dirty="0" smtClean="0"/>
              <a:t>th</a:t>
            </a:r>
            <a:r>
              <a:rPr lang="en-GB" dirty="0" smtClean="0"/>
              <a:t> April</a:t>
            </a:r>
            <a:endParaRPr lang="en-US" dirty="0"/>
          </a:p>
        </p:txBody>
      </p:sp>
    </p:spTree>
    <p:extLst>
      <p:ext uri="{BB962C8B-B14F-4D97-AF65-F5344CB8AC3E}">
        <p14:creationId xmlns:p14="http://schemas.microsoft.com/office/powerpoint/2010/main" val="10443506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05709" y="1639679"/>
            <a:ext cx="10058398" cy="4420030"/>
          </a:xfrm>
        </p:spPr>
        <p:txBody>
          <a:bodyPr/>
          <a:lstStyle/>
          <a:p>
            <a:r>
              <a:rPr lang="en-GB" dirty="0" smtClean="0"/>
              <a:t>Mastery day conference with Debbie Morgan</a:t>
            </a:r>
          </a:p>
          <a:p>
            <a:endParaRPr lang="en-GB" dirty="0"/>
          </a:p>
          <a:p>
            <a:r>
              <a:rPr lang="en-GB" dirty="0" smtClean="0"/>
              <a:t>3</a:t>
            </a:r>
            <a:r>
              <a:rPr lang="en-GB" baseline="30000" dirty="0" smtClean="0"/>
              <a:t>rd</a:t>
            </a:r>
            <a:r>
              <a:rPr lang="en-GB" dirty="0" smtClean="0"/>
              <a:t> or 10</a:t>
            </a:r>
            <a:r>
              <a:rPr lang="en-GB" baseline="30000" dirty="0" smtClean="0"/>
              <a:t>th</a:t>
            </a:r>
            <a:r>
              <a:rPr lang="en-GB" dirty="0" smtClean="0"/>
              <a:t> October 2016</a:t>
            </a:r>
          </a:p>
          <a:p>
            <a:endParaRPr lang="en-GB" dirty="0"/>
          </a:p>
          <a:p>
            <a:r>
              <a:rPr lang="en-GB" dirty="0" smtClean="0"/>
              <a:t>Put a note on your evaluation form if you would like us to email you</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16</a:t>
            </a:fld>
            <a:endParaRPr lang="en-GB" sz="1050" b="0" i="0" u="none" strike="noStrike" cap="none" baseline="0">
              <a:solidFill>
                <a:srgbClr val="FFFFFF"/>
              </a:solidFill>
              <a:latin typeface="Calibri"/>
              <a:ea typeface="Calibri"/>
              <a:cs typeface="Calibri"/>
              <a:sym typeface="Calibri"/>
              <a:rtl val="0"/>
            </a:endParaRPr>
          </a:p>
        </p:txBody>
      </p:sp>
      <p:pic>
        <p:nvPicPr>
          <p:cNvPr id="1026" name="Picture 2" descr="Debbie Mor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341" y="1540191"/>
            <a:ext cx="1732127" cy="230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387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05709" y="1639679"/>
            <a:ext cx="10058398" cy="4420030"/>
          </a:xfrm>
        </p:spPr>
        <p:txBody>
          <a:bodyPr/>
          <a:lstStyle/>
          <a:p>
            <a:r>
              <a:rPr lang="en-GB" sz="2800" dirty="0" smtClean="0"/>
              <a:t>ICCAMS project </a:t>
            </a:r>
          </a:p>
          <a:p>
            <a:r>
              <a:rPr lang="en-GB" dirty="0" smtClean="0"/>
              <a:t>An intervention project showing phenomenal progress for students in the pilot study</a:t>
            </a:r>
            <a:endParaRPr lang="en-GB" dirty="0"/>
          </a:p>
          <a:p>
            <a:r>
              <a:rPr lang="en-GB" dirty="0" smtClean="0"/>
              <a:t>110 schools with 5 from CMH to work on this KS3 project for 2 years</a:t>
            </a:r>
          </a:p>
          <a:p>
            <a:r>
              <a:rPr lang="en-GB" dirty="0" smtClean="0"/>
              <a:t>2 lessons and 2 short assessments per month</a:t>
            </a:r>
          </a:p>
          <a:p>
            <a:r>
              <a:rPr lang="en-GB" dirty="0" smtClean="0"/>
              <a:t>Either a control school (£1500) or an active school (free quality PD and resources)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17</a:t>
            </a:fld>
            <a:endParaRPr lang="en-GB" sz="1050" b="0" i="0" u="none" strike="noStrike" cap="none" baseline="0">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35112419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813" y="1240587"/>
            <a:ext cx="9147944" cy="1617954"/>
          </a:xfrm>
        </p:spPr>
        <p:txBody>
          <a:bodyPr/>
          <a:lstStyle/>
          <a:p>
            <a:r>
              <a:rPr lang="en-GB" dirty="0">
                <a:solidFill>
                  <a:schemeClr val="accent6">
                    <a:lumMod val="50000"/>
                  </a:schemeClr>
                </a:solidFill>
              </a:rPr>
              <a:t>Interested in developing your leadership skills?</a:t>
            </a:r>
            <a:br>
              <a:rPr lang="en-GB" dirty="0">
                <a:solidFill>
                  <a:schemeClr val="accent6">
                    <a:lumMod val="50000"/>
                  </a:schemeClr>
                </a:solidFill>
              </a:rPr>
            </a:br>
            <a:endParaRPr lang="en-US" dirty="0">
              <a:solidFill>
                <a:schemeClr val="accent6">
                  <a:lumMod val="50000"/>
                </a:schemeClr>
              </a:solidFill>
            </a:endParaRPr>
          </a:p>
        </p:txBody>
      </p:sp>
      <p:sp>
        <p:nvSpPr>
          <p:cNvPr id="3" name="Text Placeholder 2"/>
          <p:cNvSpPr>
            <a:spLocks noGrp="1"/>
          </p:cNvSpPr>
          <p:nvPr>
            <p:ph type="body" idx="1"/>
          </p:nvPr>
        </p:nvSpPr>
        <p:spPr/>
        <p:txBody>
          <a:bodyPr/>
          <a:lstStyle/>
          <a:p>
            <a:pPr marL="254000" indent="0">
              <a:buNone/>
            </a:pPr>
            <a:endParaRPr lang="en-GB" dirty="0" smtClean="0"/>
          </a:p>
          <a:p>
            <a:pPr marL="254000" indent="0">
              <a:buNone/>
            </a:pPr>
            <a:endParaRPr lang="en-GB" dirty="0"/>
          </a:p>
          <a:p>
            <a:pPr marL="254000" indent="0">
              <a:buNone/>
            </a:pPr>
            <a:r>
              <a:rPr lang="en-GB" dirty="0" smtClean="0"/>
              <a:t>Here are some opportunities:</a:t>
            </a:r>
          </a:p>
          <a:p>
            <a:pPr marL="254000" indent="0">
              <a:buNone/>
            </a:pPr>
            <a:r>
              <a:rPr lang="en-GB" sz="2800" b="1" dirty="0" err="1">
                <a:solidFill>
                  <a:schemeClr val="accent6">
                    <a:lumMod val="60000"/>
                    <a:lumOff val="40000"/>
                  </a:schemeClr>
                </a:solidFill>
              </a:rPr>
              <a:t>Asst</a:t>
            </a:r>
            <a:r>
              <a:rPr lang="en-GB" sz="2800" b="1" dirty="0">
                <a:solidFill>
                  <a:schemeClr val="accent6">
                    <a:lumMod val="60000"/>
                    <a:lumOff val="40000"/>
                  </a:schemeClr>
                </a:solidFill>
              </a:rPr>
              <a:t> Hub Lead based in </a:t>
            </a:r>
            <a:r>
              <a:rPr lang="en-GB" sz="2800" b="1" dirty="0" smtClean="0">
                <a:solidFill>
                  <a:schemeClr val="accent6">
                    <a:lumMod val="60000"/>
                    <a:lumOff val="40000"/>
                  </a:schemeClr>
                </a:solidFill>
              </a:rPr>
              <a:t>Peterborough (Perm)</a:t>
            </a:r>
            <a:endParaRPr lang="en-GB" sz="2800" b="1" dirty="0">
              <a:solidFill>
                <a:schemeClr val="accent6">
                  <a:lumMod val="60000"/>
                  <a:lumOff val="40000"/>
                </a:schemeClr>
              </a:solidFill>
            </a:endParaRPr>
          </a:p>
          <a:p>
            <a:pPr marL="254000" indent="0">
              <a:buNone/>
            </a:pPr>
            <a:r>
              <a:rPr lang="en-GB" sz="2800" b="1" dirty="0" smtClean="0">
                <a:solidFill>
                  <a:schemeClr val="accent1">
                    <a:lumMod val="75000"/>
                  </a:schemeClr>
                </a:solidFill>
              </a:rPr>
              <a:t>10% Secondment to the Maths Hub (temp)</a:t>
            </a:r>
          </a:p>
          <a:p>
            <a:pPr marL="254000" indent="0">
              <a:buNone/>
            </a:pPr>
            <a:r>
              <a:rPr lang="en-GB" sz="2800" b="1" dirty="0" smtClean="0">
                <a:solidFill>
                  <a:schemeClr val="tx1">
                    <a:lumMod val="65000"/>
                    <a:lumOff val="35000"/>
                  </a:schemeClr>
                </a:solidFill>
              </a:rPr>
              <a:t>NCETM Primary PD lead accreditation</a:t>
            </a:r>
          </a:p>
          <a:p>
            <a:pPr marL="254000" indent="0">
              <a:buNone/>
            </a:pPr>
            <a:r>
              <a:rPr lang="en-GB" sz="2800" b="1" dirty="0" err="1" smtClean="0">
                <a:solidFill>
                  <a:schemeClr val="accent2">
                    <a:lumMod val="50000"/>
                  </a:schemeClr>
                </a:solidFill>
              </a:rPr>
              <a:t>MaST</a:t>
            </a:r>
            <a:r>
              <a:rPr lang="en-GB" sz="2800" b="1" dirty="0" smtClean="0">
                <a:solidFill>
                  <a:schemeClr val="accent2">
                    <a:lumMod val="50000"/>
                  </a:schemeClr>
                </a:solidFill>
              </a:rPr>
              <a:t> training</a:t>
            </a:r>
          </a:p>
          <a:p>
            <a:pPr marL="254000" indent="0">
              <a:buNone/>
            </a:pPr>
            <a:endParaRPr lang="en-GB" dirty="0">
              <a:solidFill>
                <a:schemeClr val="accent6">
                  <a:lumMod val="60000"/>
                  <a:lumOff val="40000"/>
                </a:schemeClr>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18</a:t>
            </a:fld>
            <a:endParaRPr lang="en-GB" sz="1050" b="0" i="0" u="none" strike="noStrike" cap="none" baseline="0">
              <a:solidFill>
                <a:srgbClr val="FFFFFF"/>
              </a:solidFill>
              <a:latin typeface="Calibri"/>
              <a:ea typeface="Calibri"/>
              <a:cs typeface="Calibri"/>
              <a:sym typeface="Calibri"/>
              <a:rtl val="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162" y="1494394"/>
            <a:ext cx="3542747" cy="4583173"/>
          </a:xfrm>
          <a:prstGeom prst="rect">
            <a:avLst/>
          </a:prstGeom>
        </p:spPr>
      </p:pic>
    </p:spTree>
    <p:extLst>
      <p:ext uri="{BB962C8B-B14F-4D97-AF65-F5344CB8AC3E}">
        <p14:creationId xmlns:p14="http://schemas.microsoft.com/office/powerpoint/2010/main" val="40099753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86" y="2307026"/>
            <a:ext cx="6832071" cy="4335321"/>
          </a:xfrm>
        </p:spPr>
        <p:txBody>
          <a:bodyPr/>
          <a:lstStyle/>
          <a:p>
            <a:r>
              <a:rPr lang="en-GB" dirty="0" smtClean="0">
                <a:solidFill>
                  <a:schemeClr val="accent6">
                    <a:lumMod val="50000"/>
                  </a:schemeClr>
                </a:solidFill>
              </a:rPr>
              <a:t/>
            </a:r>
            <a:br>
              <a:rPr lang="en-GB" dirty="0" smtClean="0">
                <a:solidFill>
                  <a:schemeClr val="accent6">
                    <a:lumMod val="50000"/>
                  </a:schemeClr>
                </a:solidFill>
              </a:rPr>
            </a:br>
            <a:r>
              <a:rPr lang="en-GB" dirty="0">
                <a:solidFill>
                  <a:schemeClr val="accent6">
                    <a:lumMod val="50000"/>
                  </a:schemeClr>
                </a:solidFill>
              </a:rPr>
              <a:t/>
            </a:r>
            <a:br>
              <a:rPr lang="en-GB" dirty="0">
                <a:solidFill>
                  <a:schemeClr val="accent6">
                    <a:lumMod val="50000"/>
                  </a:schemeClr>
                </a:solidFill>
              </a:rPr>
            </a:br>
            <a:r>
              <a:rPr lang="en-GB" dirty="0" smtClean="0">
                <a:solidFill>
                  <a:schemeClr val="accent6">
                    <a:lumMod val="50000"/>
                  </a:schemeClr>
                </a:solidFill>
              </a:rPr>
              <a:t/>
            </a:r>
            <a:br>
              <a:rPr lang="en-GB" dirty="0" smtClean="0">
                <a:solidFill>
                  <a:schemeClr val="accent6">
                    <a:lumMod val="50000"/>
                  </a:schemeClr>
                </a:solidFill>
              </a:rPr>
            </a:br>
            <a:r>
              <a:rPr lang="en-GB" dirty="0" smtClean="0">
                <a:solidFill>
                  <a:schemeClr val="accent6">
                    <a:lumMod val="50000"/>
                  </a:schemeClr>
                </a:solidFill>
              </a:rPr>
              <a:t/>
            </a:r>
            <a:br>
              <a:rPr lang="en-GB" dirty="0" smtClean="0">
                <a:solidFill>
                  <a:schemeClr val="accent6">
                    <a:lumMod val="50000"/>
                  </a:schemeClr>
                </a:solidFill>
              </a:rPr>
            </a:br>
            <a:r>
              <a:rPr lang="en-GB" dirty="0">
                <a:solidFill>
                  <a:schemeClr val="accent6">
                    <a:lumMod val="50000"/>
                  </a:schemeClr>
                </a:solidFill>
              </a:rPr>
              <a:t/>
            </a:r>
            <a:br>
              <a:rPr lang="en-GB" dirty="0">
                <a:solidFill>
                  <a:schemeClr val="accent6">
                    <a:lumMod val="50000"/>
                  </a:schemeClr>
                </a:solidFill>
              </a:rPr>
            </a:br>
            <a:r>
              <a:rPr lang="en-GB" dirty="0">
                <a:solidFill>
                  <a:schemeClr val="accent6">
                    <a:lumMod val="50000"/>
                  </a:schemeClr>
                </a:solidFill>
              </a:rPr>
              <a:t/>
            </a:r>
            <a:br>
              <a:rPr lang="en-GB" dirty="0">
                <a:solidFill>
                  <a:schemeClr val="accent6">
                    <a:lumMod val="50000"/>
                  </a:schemeClr>
                </a:solidFill>
              </a:rPr>
            </a:br>
            <a:r>
              <a:rPr lang="en-GB" dirty="0" smtClean="0">
                <a:solidFill>
                  <a:schemeClr val="accent6">
                    <a:lumMod val="50000"/>
                  </a:schemeClr>
                </a:solidFill>
              </a:rPr>
              <a:t>So what is an NRICH Lead?</a:t>
            </a:r>
            <a:br>
              <a:rPr lang="en-GB" dirty="0" smtClean="0">
                <a:solidFill>
                  <a:schemeClr val="accent6">
                    <a:lumMod val="50000"/>
                  </a:schemeClr>
                </a:solidFill>
              </a:rPr>
            </a:br>
            <a:r>
              <a:rPr lang="en-GB" dirty="0">
                <a:solidFill>
                  <a:schemeClr val="accent6">
                    <a:lumMod val="50000"/>
                  </a:schemeClr>
                </a:solidFill>
              </a:rPr>
              <a:t/>
            </a:r>
            <a:br>
              <a:rPr lang="en-GB" dirty="0">
                <a:solidFill>
                  <a:schemeClr val="accent6">
                    <a:lumMod val="50000"/>
                  </a:schemeClr>
                </a:solidFill>
              </a:rPr>
            </a:br>
            <a:r>
              <a:rPr lang="en-GB" sz="2400" dirty="0" smtClean="0">
                <a:solidFill>
                  <a:schemeClr val="accent6">
                    <a:lumMod val="50000"/>
                  </a:schemeClr>
                </a:solidFill>
              </a:rPr>
              <a:t>Our vision is twofold:</a:t>
            </a:r>
            <a:br>
              <a:rPr lang="en-GB" sz="2400" dirty="0" smtClean="0">
                <a:solidFill>
                  <a:schemeClr val="accent6">
                    <a:lumMod val="50000"/>
                  </a:schemeClr>
                </a:solidFill>
              </a:rPr>
            </a:br>
            <a:r>
              <a:rPr lang="en-GB" sz="2400" dirty="0" smtClean="0">
                <a:solidFill>
                  <a:schemeClr val="accent6">
                    <a:lumMod val="50000"/>
                  </a:schemeClr>
                </a:solidFill>
              </a:rPr>
              <a:t/>
            </a:r>
            <a:br>
              <a:rPr lang="en-GB" sz="2400" dirty="0" smtClean="0">
                <a:solidFill>
                  <a:schemeClr val="accent6">
                    <a:lumMod val="50000"/>
                  </a:schemeClr>
                </a:solidFill>
              </a:rPr>
            </a:br>
            <a:r>
              <a:rPr lang="en-GB" sz="2400" dirty="0" smtClean="0">
                <a:solidFill>
                  <a:schemeClr val="accent6">
                    <a:lumMod val="50000"/>
                  </a:schemeClr>
                </a:solidFill>
              </a:rPr>
              <a:t>To have numerous NRICH work groups happening across the county and in Peterborough.</a:t>
            </a:r>
            <a:br>
              <a:rPr lang="en-GB" sz="2400" dirty="0" smtClean="0">
                <a:solidFill>
                  <a:schemeClr val="accent6">
                    <a:lumMod val="50000"/>
                  </a:schemeClr>
                </a:solidFill>
              </a:rPr>
            </a:br>
            <a:r>
              <a:rPr lang="en-GB" sz="2400" dirty="0" smtClean="0">
                <a:solidFill>
                  <a:schemeClr val="accent6">
                    <a:lumMod val="50000"/>
                  </a:schemeClr>
                </a:solidFill>
              </a:rPr>
              <a:t/>
            </a:r>
            <a:br>
              <a:rPr lang="en-GB" sz="2400" dirty="0" smtClean="0">
                <a:solidFill>
                  <a:schemeClr val="accent6">
                    <a:lumMod val="50000"/>
                  </a:schemeClr>
                </a:solidFill>
              </a:rPr>
            </a:br>
            <a:r>
              <a:rPr lang="en-GB" sz="2400" dirty="0" smtClean="0">
                <a:solidFill>
                  <a:schemeClr val="accent6">
                    <a:lumMod val="50000"/>
                  </a:schemeClr>
                </a:solidFill>
              </a:rPr>
              <a:t>We also hope to run more conferences like today, with your support and contributions.</a:t>
            </a:r>
            <a:br>
              <a:rPr lang="en-GB" sz="2400" dirty="0" smtClean="0">
                <a:solidFill>
                  <a:schemeClr val="accent6">
                    <a:lumMod val="50000"/>
                  </a:schemeClr>
                </a:solidFill>
              </a:rPr>
            </a:br>
            <a:r>
              <a:rPr lang="en-GB" sz="2400" dirty="0">
                <a:solidFill>
                  <a:schemeClr val="accent6">
                    <a:lumMod val="50000"/>
                  </a:schemeClr>
                </a:solidFill>
              </a:rPr>
              <a:t/>
            </a:r>
            <a:br>
              <a:rPr lang="en-GB" sz="2400" dirty="0">
                <a:solidFill>
                  <a:schemeClr val="accent6">
                    <a:lumMod val="50000"/>
                  </a:schemeClr>
                </a:solidFill>
              </a:rPr>
            </a:br>
            <a:r>
              <a:rPr lang="en-GB" sz="2400" dirty="0">
                <a:solidFill>
                  <a:schemeClr val="accent6">
                    <a:lumMod val="50000"/>
                  </a:schemeClr>
                </a:solidFill>
              </a:rPr>
              <a:t/>
            </a:r>
            <a:br>
              <a:rPr lang="en-GB" sz="2400" dirty="0">
                <a:solidFill>
                  <a:schemeClr val="accent6">
                    <a:lumMod val="50000"/>
                  </a:schemeClr>
                </a:solidFill>
              </a:rPr>
            </a:br>
            <a:r>
              <a:rPr lang="en-GB" sz="2400" dirty="0" smtClean="0">
                <a:solidFill>
                  <a:schemeClr val="accent6">
                    <a:lumMod val="50000"/>
                  </a:schemeClr>
                </a:solidFill>
              </a:rPr>
              <a:t>On June 20</a:t>
            </a:r>
            <a:r>
              <a:rPr lang="en-GB" sz="2400" baseline="30000" dirty="0" smtClean="0">
                <a:solidFill>
                  <a:schemeClr val="accent6">
                    <a:lumMod val="50000"/>
                  </a:schemeClr>
                </a:solidFill>
              </a:rPr>
              <a:t>th</a:t>
            </a:r>
            <a:r>
              <a:rPr lang="en-GB" sz="2400" dirty="0" smtClean="0">
                <a:solidFill>
                  <a:schemeClr val="accent6">
                    <a:lumMod val="50000"/>
                  </a:schemeClr>
                </a:solidFill>
              </a:rPr>
              <a:t> we will be having a meeting for all potential work group leaders. Let us know if you would like to be involved.</a:t>
            </a:r>
            <a:br>
              <a:rPr lang="en-GB" sz="2400" dirty="0" smtClean="0">
                <a:solidFill>
                  <a:schemeClr val="accent6">
                    <a:lumMod val="50000"/>
                  </a:schemeClr>
                </a:solidFill>
              </a:rPr>
            </a:br>
            <a:r>
              <a:rPr lang="en-GB" sz="2400" dirty="0">
                <a:solidFill>
                  <a:schemeClr val="accent6">
                    <a:lumMod val="50000"/>
                  </a:schemeClr>
                </a:solidFill>
              </a:rPr>
              <a:t/>
            </a:r>
            <a:br>
              <a:rPr lang="en-GB" sz="2400" dirty="0">
                <a:solidFill>
                  <a:schemeClr val="accent6">
                    <a:lumMod val="50000"/>
                  </a:schemeClr>
                </a:solidFill>
              </a:rPr>
            </a:br>
            <a:r>
              <a:rPr lang="en-GB" sz="2400" dirty="0" smtClean="0">
                <a:solidFill>
                  <a:schemeClr val="accent6">
                    <a:lumMod val="50000"/>
                  </a:schemeClr>
                </a:solidFill>
              </a:rPr>
              <a:t>The CMH will pay for your time and expenses.</a:t>
            </a:r>
            <a:r>
              <a:rPr lang="en-GB" dirty="0" smtClean="0">
                <a:solidFill>
                  <a:schemeClr val="accent6">
                    <a:lumMod val="50000"/>
                  </a:schemeClr>
                </a:solidFill>
              </a:rPr>
              <a:t/>
            </a:r>
            <a:br>
              <a:rPr lang="en-GB" dirty="0" smtClean="0">
                <a:solidFill>
                  <a:schemeClr val="accent6">
                    <a:lumMod val="50000"/>
                  </a:schemeClr>
                </a:solidFill>
              </a:rPr>
            </a:br>
            <a:endParaRPr lang="en-US" dirty="0">
              <a:solidFill>
                <a:schemeClr val="accent6">
                  <a:lumMod val="50000"/>
                </a:schemeClr>
              </a:solidFill>
            </a:endParaRPr>
          </a:p>
        </p:txBody>
      </p:sp>
      <p:sp>
        <p:nvSpPr>
          <p:cNvPr id="3" name="Text Placeholder 2"/>
          <p:cNvSpPr>
            <a:spLocks noGrp="1"/>
          </p:cNvSpPr>
          <p:nvPr>
            <p:ph type="body" idx="1"/>
          </p:nvPr>
        </p:nvSpPr>
        <p:spPr>
          <a:xfrm>
            <a:off x="1097279" y="1449062"/>
            <a:ext cx="6422637" cy="229613"/>
          </a:xfrm>
        </p:spPr>
        <p:txBody>
          <a:bodyPr/>
          <a:lstStyle/>
          <a:p>
            <a:pPr marL="254000" indent="0">
              <a:buNone/>
            </a:pPr>
            <a:endParaRPr lang="en-GB" dirty="0" smtClean="0"/>
          </a:p>
          <a:p>
            <a:pPr marL="254000" indent="0">
              <a:buNone/>
            </a:pPr>
            <a:endParaRPr lang="en-GB" dirty="0"/>
          </a:p>
          <a:p>
            <a:pPr marL="254000" indent="0">
              <a:buNone/>
            </a:pPr>
            <a:r>
              <a:rPr lang="en-GB" dirty="0" smtClean="0">
                <a:solidFill>
                  <a:schemeClr val="accent6">
                    <a:lumMod val="60000"/>
                    <a:lumOff val="40000"/>
                  </a:schemeClr>
                </a:solidFill>
              </a:rPr>
              <a:t>  </a:t>
            </a:r>
            <a:endParaRPr lang="en-GB" dirty="0">
              <a:solidFill>
                <a:schemeClr val="accent6">
                  <a:lumMod val="60000"/>
                  <a:lumOff val="40000"/>
                </a:schemeClr>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19</a:t>
            </a:fld>
            <a:endParaRPr lang="en-GB" sz="1050" b="0" i="0" u="none" strike="noStrike" cap="none" baseline="0">
              <a:solidFill>
                <a:srgbClr val="FFFFFF"/>
              </a:solidFill>
              <a:latin typeface="Calibri"/>
              <a:ea typeface="Calibri"/>
              <a:cs typeface="Calibri"/>
              <a:sym typeface="Calibri"/>
              <a:rtl val="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497" t="9735" r="7557" b="11026"/>
          <a:stretch/>
        </p:blipFill>
        <p:spPr>
          <a:xfrm>
            <a:off x="7315200" y="1392072"/>
            <a:ext cx="4735773" cy="4039737"/>
          </a:xfrm>
          <a:prstGeom prst="rect">
            <a:avLst/>
          </a:prstGeom>
        </p:spPr>
      </p:pic>
      <p:sp>
        <p:nvSpPr>
          <p:cNvPr id="7" name="Oval 6"/>
          <p:cNvSpPr/>
          <p:nvPr/>
        </p:nvSpPr>
        <p:spPr>
          <a:xfrm>
            <a:off x="9225886" y="3522599"/>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249468" y="2546038"/>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486368" y="2736309"/>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454109" y="1796158"/>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872715" y="3009724"/>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791431" y="2668070"/>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022738" y="3093088"/>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075723" y="1864397"/>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31752" y="3695290"/>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53817" y="4063960"/>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835486" y="4132199"/>
            <a:ext cx="109182" cy="136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00875" y="5609230"/>
            <a:ext cx="1860519" cy="769441"/>
          </a:xfrm>
          <a:prstGeom prst="rect">
            <a:avLst/>
          </a:prstGeom>
          <a:noFill/>
        </p:spPr>
        <p:txBody>
          <a:bodyPr wrap="square" rtlCol="0">
            <a:spAutoFit/>
          </a:bodyPr>
          <a:lstStyle/>
          <a:p>
            <a:r>
              <a:rPr lang="en-GB" sz="4400" b="1" dirty="0" smtClean="0"/>
              <a:t>YOU</a:t>
            </a:r>
            <a:endParaRPr lang="en-US" sz="4400" b="1" dirty="0"/>
          </a:p>
        </p:txBody>
      </p:sp>
      <p:cxnSp>
        <p:nvCxnSpPr>
          <p:cNvPr id="20" name="Straight Arrow Connector 19"/>
          <p:cNvCxnSpPr/>
          <p:nvPr/>
        </p:nvCxnSpPr>
        <p:spPr>
          <a:xfrm flipV="1">
            <a:off x="9184905" y="2906973"/>
            <a:ext cx="266168" cy="30161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V="1">
            <a:off x="9337305" y="4387688"/>
            <a:ext cx="794615" cy="16878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V="1">
            <a:off x="9337305" y="2280766"/>
            <a:ext cx="685433" cy="37947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flipV="1">
            <a:off x="8554118" y="2563446"/>
            <a:ext cx="428769" cy="31639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25073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54000" indent="0">
              <a:buNone/>
            </a:pPr>
            <a:r>
              <a:rPr lang="en-GB" sz="3200" dirty="0" smtClean="0"/>
              <a:t>“No matter how well organised or detailed the curriculum, how grand or well resourced the building, what really matters most in a child’s education is the quality of the teaching. The challenge for the nation is to maintain a supply of outstanding teachers so that every child has the opportunity to be taught by inspirational, skilled teachers throughout their time in school.”</a:t>
            </a:r>
          </a:p>
          <a:p>
            <a:pPr marL="254000" indent="0">
              <a:buNone/>
            </a:pPr>
            <a:endParaRPr lang="en-GB" dirty="0"/>
          </a:p>
          <a:p>
            <a:pPr marL="254000" indent="0">
              <a:buNone/>
            </a:pPr>
            <a:r>
              <a:rPr lang="en-GB" i="1" dirty="0" smtClean="0"/>
              <a:t>Carter Review of ITT</a:t>
            </a:r>
            <a:endParaRPr lang="en-US" i="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2</a:t>
            </a:fld>
            <a:endParaRPr lang="en-GB" sz="1050" b="0" i="0" u="none" strike="noStrike" cap="none" baseline="0">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20887081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40" y="-3167640"/>
            <a:ext cx="9147944" cy="6006374"/>
          </a:xfrm>
        </p:spPr>
        <p:txBody>
          <a:bodyPr/>
          <a:lstStyle/>
          <a:p>
            <a:r>
              <a:rPr lang="en-GB" dirty="0" smtClean="0">
                <a:solidFill>
                  <a:schemeClr val="accent6">
                    <a:lumMod val="50000"/>
                  </a:schemeClr>
                </a:solidFill>
              </a:rPr>
              <a:t>Plans for next year:</a:t>
            </a:r>
            <a:br>
              <a:rPr lang="en-GB" dirty="0" smtClean="0">
                <a:solidFill>
                  <a:schemeClr val="accent6">
                    <a:lumMod val="50000"/>
                  </a:schemeClr>
                </a:solidFill>
              </a:rPr>
            </a:br>
            <a:r>
              <a:rPr lang="en-GB" dirty="0">
                <a:solidFill>
                  <a:schemeClr val="accent6">
                    <a:lumMod val="50000"/>
                  </a:schemeClr>
                </a:solidFill>
              </a:rPr>
              <a:t/>
            </a:r>
            <a:br>
              <a:rPr lang="en-GB" dirty="0">
                <a:solidFill>
                  <a:schemeClr val="accent6">
                    <a:lumMod val="50000"/>
                  </a:schemeClr>
                </a:solidFill>
              </a:rPr>
            </a:br>
            <a:endParaRPr lang="en-US" dirty="0">
              <a:solidFill>
                <a:schemeClr val="accent6">
                  <a:lumMod val="50000"/>
                </a:schemeClr>
              </a:solidFill>
            </a:endParaRPr>
          </a:p>
        </p:txBody>
      </p:sp>
      <p:sp>
        <p:nvSpPr>
          <p:cNvPr id="3" name="Text Placeholder 2"/>
          <p:cNvSpPr>
            <a:spLocks noGrp="1"/>
          </p:cNvSpPr>
          <p:nvPr>
            <p:ph type="body" idx="1"/>
          </p:nvPr>
        </p:nvSpPr>
        <p:spPr>
          <a:xfrm>
            <a:off x="660550" y="948623"/>
            <a:ext cx="3884154" cy="4951739"/>
          </a:xfrm>
        </p:spPr>
        <p:txBody>
          <a:bodyPr/>
          <a:lstStyle/>
          <a:p>
            <a:pPr marL="254000" indent="0">
              <a:buNone/>
            </a:pPr>
            <a:endParaRPr lang="en-GB" dirty="0" smtClean="0"/>
          </a:p>
          <a:p>
            <a:pPr marL="254000" indent="0">
              <a:buNone/>
            </a:pPr>
            <a:r>
              <a:rPr lang="en-GB" sz="2400" b="1" dirty="0" smtClean="0"/>
              <a:t>Primary</a:t>
            </a:r>
          </a:p>
          <a:p>
            <a:r>
              <a:rPr lang="en-US" dirty="0" smtClean="0"/>
              <a:t>Primary </a:t>
            </a:r>
            <a:r>
              <a:rPr lang="en-US" dirty="0"/>
              <a:t>Shanghai 		</a:t>
            </a:r>
          </a:p>
          <a:p>
            <a:r>
              <a:rPr lang="en-US" dirty="0"/>
              <a:t>Knowledge Quartet 		</a:t>
            </a:r>
            <a:endParaRPr lang="en-US" dirty="0" smtClean="0"/>
          </a:p>
          <a:p>
            <a:r>
              <a:rPr lang="en-US" dirty="0" smtClean="0"/>
              <a:t>Mastery </a:t>
            </a:r>
            <a:r>
              <a:rPr lang="en-US" dirty="0"/>
              <a:t>TRGs (4</a:t>
            </a:r>
            <a:r>
              <a:rPr lang="en-US" dirty="0" smtClean="0"/>
              <a:t>)</a:t>
            </a:r>
            <a:endParaRPr lang="en-US" dirty="0"/>
          </a:p>
          <a:p>
            <a:r>
              <a:rPr lang="en-US" dirty="0" smtClean="0"/>
              <a:t>Maths </a:t>
            </a:r>
            <a:r>
              <a:rPr lang="en-US" dirty="0"/>
              <a:t>in stories </a:t>
            </a:r>
            <a:endParaRPr lang="en-US" dirty="0" smtClean="0"/>
          </a:p>
          <a:p>
            <a:r>
              <a:rPr lang="en-US" dirty="0" err="1" smtClean="0"/>
              <a:t>Nrich</a:t>
            </a:r>
            <a:r>
              <a:rPr lang="en-US" dirty="0" smtClean="0"/>
              <a:t> (you) </a:t>
            </a:r>
            <a:r>
              <a:rPr lang="en-US" dirty="0"/>
              <a:t>	</a:t>
            </a:r>
          </a:p>
          <a:p>
            <a:r>
              <a:rPr lang="en-US" dirty="0" smtClean="0"/>
              <a:t>Singapore </a:t>
            </a:r>
            <a:r>
              <a:rPr lang="en-US" dirty="0"/>
              <a:t>text book training</a:t>
            </a:r>
          </a:p>
          <a:p>
            <a:r>
              <a:rPr lang="en-US" dirty="0" smtClean="0"/>
              <a:t>Ratio </a:t>
            </a:r>
            <a:r>
              <a:rPr lang="en-US" dirty="0"/>
              <a:t>and proportion </a:t>
            </a:r>
            <a:r>
              <a:rPr lang="en-US" dirty="0" smtClean="0"/>
              <a:t>in Year 6</a:t>
            </a:r>
          </a:p>
          <a:p>
            <a:r>
              <a:rPr lang="en-US" dirty="0" smtClean="0"/>
              <a:t>Mastery </a:t>
            </a:r>
            <a:r>
              <a:rPr lang="en-US" dirty="0"/>
              <a:t>for struggling </a:t>
            </a:r>
            <a:r>
              <a:rPr lang="en-US" dirty="0" smtClean="0"/>
              <a:t>learners</a:t>
            </a:r>
            <a:endParaRPr lang="en-US" dirty="0"/>
          </a:p>
          <a:p>
            <a:r>
              <a:rPr lang="en-US" dirty="0" smtClean="0"/>
              <a:t>Calculate, don’t count</a:t>
            </a:r>
          </a:p>
          <a:p>
            <a:r>
              <a:rPr lang="en-US" dirty="0" smtClean="0"/>
              <a:t>Stretching the quick learners</a:t>
            </a:r>
          </a:p>
          <a:p>
            <a:r>
              <a:rPr lang="en-US" dirty="0" smtClean="0"/>
              <a:t>Lesson study</a:t>
            </a:r>
            <a:r>
              <a:rPr lang="en-US" dirty="0"/>
              <a:t>	</a:t>
            </a:r>
            <a:endParaRPr lang="en-GB" dirty="0"/>
          </a:p>
          <a:p>
            <a:pPr marL="254000" indent="0">
              <a:buNone/>
            </a:pPr>
            <a:endParaRPr lang="en-GB" dirty="0">
              <a:solidFill>
                <a:schemeClr val="accent6">
                  <a:lumMod val="60000"/>
                  <a:lumOff val="40000"/>
                </a:schemeClr>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20</a:t>
            </a:fld>
            <a:endParaRPr lang="en-GB" sz="1050" b="0" i="0" u="none" strike="noStrike" cap="none" baseline="0">
              <a:solidFill>
                <a:srgbClr val="FFFFFF"/>
              </a:solidFill>
              <a:latin typeface="Calibri"/>
              <a:ea typeface="Calibri"/>
              <a:cs typeface="Calibri"/>
              <a:sym typeface="Calibri"/>
              <a:rtl val="0"/>
            </a:endParaRPr>
          </a:p>
        </p:txBody>
      </p:sp>
      <p:sp>
        <p:nvSpPr>
          <p:cNvPr id="6" name="TextBox 5"/>
          <p:cNvSpPr txBox="1"/>
          <p:nvPr/>
        </p:nvSpPr>
        <p:spPr>
          <a:xfrm>
            <a:off x="5961971" y="1447027"/>
            <a:ext cx="5784552" cy="5062924"/>
          </a:xfrm>
          <a:prstGeom prst="rect">
            <a:avLst/>
          </a:prstGeom>
          <a:noFill/>
        </p:spPr>
        <p:txBody>
          <a:bodyPr wrap="square" rtlCol="0">
            <a:spAutoFit/>
          </a:bodyPr>
          <a:lstStyle/>
          <a:p>
            <a:r>
              <a:rPr lang="en-GB" sz="2400" b="1" dirty="0" smtClean="0">
                <a:solidFill>
                  <a:schemeClr val="accent1">
                    <a:lumMod val="75000"/>
                  </a:schemeClr>
                </a:solidFill>
              </a:rPr>
              <a:t>Secondary and post 16</a:t>
            </a:r>
          </a:p>
          <a:p>
            <a:endParaRPr lang="en-GB" sz="2400" b="1" dirty="0" smtClean="0">
              <a:solidFill>
                <a:schemeClr val="accent1">
                  <a:lumMod val="75000"/>
                </a:schemeClr>
              </a:solidFill>
            </a:endParaRPr>
          </a:p>
          <a:p>
            <a:pPr marL="342900" indent="-342900">
              <a:spcAft>
                <a:spcPts val="600"/>
              </a:spcAft>
              <a:buFont typeface="Arial" panose="020B0604020202020204" pitchFamily="34" charset="0"/>
              <a:buChar char="•"/>
            </a:pPr>
            <a:r>
              <a:rPr lang="en-US" sz="2400" dirty="0" smtClean="0">
                <a:solidFill>
                  <a:schemeClr val="accent1">
                    <a:lumMod val="75000"/>
                  </a:schemeClr>
                </a:solidFill>
              </a:rPr>
              <a:t>KS3 </a:t>
            </a:r>
            <a:r>
              <a:rPr lang="en-US" sz="2400" dirty="0">
                <a:solidFill>
                  <a:schemeClr val="accent1">
                    <a:lumMod val="75000"/>
                  </a:schemeClr>
                </a:solidFill>
              </a:rPr>
              <a:t>Reasoning 	</a:t>
            </a:r>
            <a:endParaRPr lang="en-US" sz="2400" dirty="0" smtClean="0">
              <a:solidFill>
                <a:schemeClr val="accent1">
                  <a:lumMod val="75000"/>
                </a:schemeClr>
              </a:solidFill>
            </a:endParaRPr>
          </a:p>
          <a:p>
            <a:pPr marL="342900" indent="-342900">
              <a:spcAft>
                <a:spcPts val="600"/>
              </a:spcAft>
              <a:buFont typeface="Arial" panose="020B0604020202020204" pitchFamily="34" charset="0"/>
              <a:buChar char="•"/>
            </a:pPr>
            <a:r>
              <a:rPr lang="en-US" sz="2400" dirty="0" smtClean="0">
                <a:solidFill>
                  <a:schemeClr val="accent1">
                    <a:lumMod val="75000"/>
                  </a:schemeClr>
                </a:solidFill>
              </a:rPr>
              <a:t>Aspiring </a:t>
            </a:r>
            <a:r>
              <a:rPr lang="en-US" sz="2400" dirty="0">
                <a:solidFill>
                  <a:schemeClr val="accent1">
                    <a:lumMod val="75000"/>
                  </a:schemeClr>
                </a:solidFill>
              </a:rPr>
              <a:t>Leaders 			</a:t>
            </a:r>
            <a:endParaRPr lang="en-US" sz="2400" dirty="0" smtClean="0">
              <a:solidFill>
                <a:schemeClr val="accent1">
                  <a:lumMod val="75000"/>
                </a:schemeClr>
              </a:solidFill>
            </a:endParaRPr>
          </a:p>
          <a:p>
            <a:pPr marL="342900" indent="-342900">
              <a:spcAft>
                <a:spcPts val="600"/>
              </a:spcAft>
              <a:buFont typeface="Arial" panose="020B0604020202020204" pitchFamily="34" charset="0"/>
              <a:buChar char="•"/>
            </a:pPr>
            <a:r>
              <a:rPr lang="en-GB" sz="2400" dirty="0" smtClean="0">
                <a:solidFill>
                  <a:schemeClr val="accent1">
                    <a:lumMod val="75000"/>
                  </a:schemeClr>
                </a:solidFill>
              </a:rPr>
              <a:t>NRICH (you)</a:t>
            </a:r>
            <a:endParaRPr lang="en-US" sz="2400" dirty="0">
              <a:solidFill>
                <a:schemeClr val="accent1">
                  <a:lumMod val="75000"/>
                </a:schemeClr>
              </a:solidFill>
            </a:endParaRPr>
          </a:p>
          <a:p>
            <a:pPr marL="342900" indent="-342900">
              <a:spcAft>
                <a:spcPts val="600"/>
              </a:spcAft>
              <a:buFont typeface="Arial" panose="020B0604020202020204" pitchFamily="34" charset="0"/>
              <a:buChar char="•"/>
            </a:pPr>
            <a:r>
              <a:rPr lang="en-US" sz="2400" dirty="0">
                <a:solidFill>
                  <a:schemeClr val="accent1">
                    <a:lumMod val="75000"/>
                  </a:schemeClr>
                </a:solidFill>
              </a:rPr>
              <a:t>Multiplicative reasoning 	</a:t>
            </a:r>
          </a:p>
          <a:p>
            <a:pPr marL="342900" indent="-342900">
              <a:spcAft>
                <a:spcPts val="600"/>
              </a:spcAft>
              <a:buFont typeface="Arial" panose="020B0604020202020204" pitchFamily="34" charset="0"/>
              <a:buChar char="•"/>
            </a:pPr>
            <a:r>
              <a:rPr lang="en-US" sz="2400" dirty="0">
                <a:solidFill>
                  <a:schemeClr val="accent1">
                    <a:lumMod val="75000"/>
                  </a:schemeClr>
                </a:solidFill>
              </a:rPr>
              <a:t>Core Maths Pedagogy Development </a:t>
            </a:r>
            <a:endParaRPr lang="en-US" sz="2400" dirty="0" smtClean="0">
              <a:solidFill>
                <a:schemeClr val="accent1">
                  <a:lumMod val="75000"/>
                </a:schemeClr>
              </a:solidFill>
            </a:endParaRPr>
          </a:p>
          <a:p>
            <a:pPr marL="342900" indent="-342900">
              <a:spcAft>
                <a:spcPts val="600"/>
              </a:spcAft>
              <a:buFont typeface="Arial" panose="020B0604020202020204" pitchFamily="34" charset="0"/>
              <a:buChar char="•"/>
            </a:pPr>
            <a:r>
              <a:rPr lang="en-US" sz="2400" dirty="0" err="1" smtClean="0">
                <a:solidFill>
                  <a:schemeClr val="accent1">
                    <a:lumMod val="75000"/>
                  </a:schemeClr>
                </a:solidFill>
              </a:rPr>
              <a:t>Geogebra</a:t>
            </a:r>
            <a:r>
              <a:rPr lang="en-US" sz="2400" dirty="0" smtClean="0">
                <a:solidFill>
                  <a:schemeClr val="accent1">
                    <a:lumMod val="75000"/>
                  </a:schemeClr>
                </a:solidFill>
              </a:rPr>
              <a:t> </a:t>
            </a:r>
          </a:p>
          <a:p>
            <a:pPr marL="342900" indent="-342900">
              <a:spcAft>
                <a:spcPts val="600"/>
              </a:spcAft>
              <a:buFont typeface="Arial" panose="020B0604020202020204" pitchFamily="34" charset="0"/>
              <a:buChar char="•"/>
            </a:pPr>
            <a:r>
              <a:rPr lang="en-US" sz="2400" dirty="0" smtClean="0">
                <a:solidFill>
                  <a:schemeClr val="accent1">
                    <a:lumMod val="75000"/>
                  </a:schemeClr>
                </a:solidFill>
              </a:rPr>
              <a:t>Increasing </a:t>
            </a:r>
            <a:r>
              <a:rPr lang="en-US" sz="2400" dirty="0">
                <a:solidFill>
                  <a:schemeClr val="accent1">
                    <a:lumMod val="75000"/>
                  </a:schemeClr>
                </a:solidFill>
              </a:rPr>
              <a:t>Participation at Post </a:t>
            </a:r>
            <a:r>
              <a:rPr lang="en-US" sz="2400" dirty="0" smtClean="0">
                <a:solidFill>
                  <a:schemeClr val="accent1">
                    <a:lumMod val="75000"/>
                  </a:schemeClr>
                </a:solidFill>
              </a:rPr>
              <a:t>16</a:t>
            </a:r>
          </a:p>
          <a:p>
            <a:pPr marL="342900" indent="-342900">
              <a:spcAft>
                <a:spcPts val="600"/>
              </a:spcAft>
              <a:buFont typeface="Arial" panose="020B0604020202020204" pitchFamily="34" charset="0"/>
              <a:buChar char="•"/>
            </a:pPr>
            <a:r>
              <a:rPr lang="en-US" sz="2400" dirty="0" smtClean="0">
                <a:solidFill>
                  <a:schemeClr val="accent1">
                    <a:lumMod val="75000"/>
                  </a:schemeClr>
                </a:solidFill>
              </a:rPr>
              <a:t>Shanghai Secondary</a:t>
            </a:r>
          </a:p>
          <a:p>
            <a:pPr marL="342900" indent="-342900">
              <a:spcAft>
                <a:spcPts val="600"/>
              </a:spcAft>
              <a:buFont typeface="Arial" panose="020B0604020202020204" pitchFamily="34" charset="0"/>
              <a:buChar char="•"/>
            </a:pPr>
            <a:r>
              <a:rPr lang="en-US" sz="2400" dirty="0" smtClean="0">
                <a:solidFill>
                  <a:schemeClr val="accent1">
                    <a:lumMod val="75000"/>
                  </a:schemeClr>
                </a:solidFill>
              </a:rPr>
              <a:t>Lesson Study </a:t>
            </a:r>
          </a:p>
          <a:p>
            <a:pPr>
              <a:spcAft>
                <a:spcPts val="600"/>
              </a:spcAft>
            </a:pPr>
            <a:r>
              <a:rPr lang="en-US" dirty="0"/>
              <a:t>	</a:t>
            </a:r>
          </a:p>
        </p:txBody>
      </p:sp>
    </p:spTree>
    <p:extLst>
      <p:ext uri="{BB962C8B-B14F-4D97-AF65-F5344CB8AC3E}">
        <p14:creationId xmlns:p14="http://schemas.microsoft.com/office/powerpoint/2010/main" val="41929754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28539" y="5689430"/>
            <a:ext cx="8619927" cy="430599"/>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GB" sz="4800" b="0" i="0" u="none" strike="noStrike" cap="none" baseline="0" dirty="0" smtClean="0">
                <a:solidFill>
                  <a:srgbClr val="3F3F3F"/>
                </a:solidFill>
                <a:latin typeface="Calibri"/>
                <a:ea typeface="Calibri"/>
                <a:cs typeface="Calibri"/>
                <a:sym typeface="Calibri"/>
                <a:rtl val="0"/>
              </a:rPr>
              <a:t>Ems Lord, NRICH director</a:t>
            </a:r>
            <a:endParaRPr sz="4800" b="0" i="0" u="none" strike="noStrike" cap="none" baseline="0" dirty="0">
              <a:solidFill>
                <a:srgbClr val="3F3F3F"/>
              </a:solidFill>
              <a:latin typeface="Calibri"/>
              <a:ea typeface="Calibri"/>
              <a:cs typeface="Calibri"/>
              <a:sym typeface="Calibri"/>
              <a:rtl val="0"/>
            </a:endParaRPr>
          </a:p>
        </p:txBody>
      </p:sp>
      <p:sp>
        <p:nvSpPr>
          <p:cNvPr id="120" name="Shape 120"/>
          <p:cNvSpPr txBox="1">
            <a:spLocks noGrp="1"/>
          </p:cNvSpPr>
          <p:nvPr>
            <p:ph type="body" idx="1"/>
          </p:nvPr>
        </p:nvSpPr>
        <p:spPr>
          <a:xfrm>
            <a:off x="822327" y="2445348"/>
            <a:ext cx="10058398" cy="2904574"/>
          </a:xfrm>
          <a:prstGeom prst="rect">
            <a:avLst/>
          </a:prstGeom>
          <a:noFill/>
          <a:ln>
            <a:noFill/>
          </a:ln>
        </p:spPr>
        <p:txBody>
          <a:bodyPr lIns="0" tIns="45700" rIns="0" bIns="45700" anchor="t" anchorCtr="0">
            <a:noAutofit/>
          </a:bodyPr>
          <a:lstStyle/>
          <a:p>
            <a:pPr marL="344488" marR="0" lvl="0" indent="-217488" algn="ctr" rtl="0">
              <a:lnSpc>
                <a:spcPct val="90000"/>
              </a:lnSpc>
              <a:spcBef>
                <a:spcPts val="0"/>
              </a:spcBef>
              <a:spcAft>
                <a:spcPts val="200"/>
              </a:spcAft>
              <a:buClr>
                <a:schemeClr val="accent1"/>
              </a:buClr>
              <a:buFont typeface="Noto Sans Symbols"/>
              <a:buNone/>
            </a:pPr>
            <a:r>
              <a:rPr lang="en-GB" sz="4400" dirty="0"/>
              <a:t>w</a:t>
            </a:r>
            <a:r>
              <a:rPr lang="en-GB" sz="4400" b="0" i="0" u="none" strike="noStrike" cap="none" baseline="0" dirty="0" smtClean="0">
                <a:solidFill>
                  <a:srgbClr val="3F3F3F"/>
                </a:solidFill>
                <a:latin typeface="Calibri"/>
                <a:ea typeface="Calibri"/>
                <a:cs typeface="Calibri"/>
                <a:sym typeface="Calibri"/>
                <a:rtl val="0"/>
              </a:rPr>
              <a:t>ild.maths.org</a:t>
            </a:r>
            <a:endParaRPr sz="4400" b="0" i="0" u="none" strike="noStrike" cap="none" baseline="0" dirty="0">
              <a:solidFill>
                <a:srgbClr val="3F3F3F"/>
              </a:solidFill>
              <a:latin typeface="Calibri"/>
              <a:ea typeface="Calibri"/>
              <a:cs typeface="Calibri"/>
              <a:sym typeface="Calibri"/>
              <a:rtl val="0"/>
            </a:endParaRPr>
          </a:p>
        </p:txBody>
      </p:sp>
      <p:sp>
        <p:nvSpPr>
          <p:cNvPr id="121" name="Shape 121"/>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21</a:t>
            </a:fld>
            <a:endParaRPr lang="en-GB" sz="1050" b="0" i="0" u="none" strike="noStrike" cap="none" baseline="0">
              <a:solidFill>
                <a:srgbClr val="FFFFFF"/>
              </a:solidFill>
              <a:latin typeface="Calibri"/>
              <a:ea typeface="Calibri"/>
              <a:cs typeface="Calibri"/>
              <a:sym typeface="Calibri"/>
              <a:rtl val="0"/>
            </a:endParaRPr>
          </a:p>
        </p:txBody>
      </p:sp>
      <p:sp>
        <p:nvSpPr>
          <p:cNvPr id="123" name="Shape 12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097279" y="251789"/>
            <a:ext cx="9147944" cy="9878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endParaRPr sz="4800" b="0" i="0" u="none" strike="noStrike" cap="none" baseline="0">
              <a:solidFill>
                <a:srgbClr val="3F3F3F"/>
              </a:solidFill>
              <a:latin typeface="Calibri"/>
              <a:ea typeface="Calibri"/>
              <a:cs typeface="Calibri"/>
              <a:sym typeface="Calibri"/>
              <a:rtl val="0"/>
            </a:endParaRPr>
          </a:p>
        </p:txBody>
      </p:sp>
      <p:sp>
        <p:nvSpPr>
          <p:cNvPr id="120" name="Shape 120"/>
          <p:cNvSpPr txBox="1">
            <a:spLocks noGrp="1"/>
          </p:cNvSpPr>
          <p:nvPr>
            <p:ph type="body" idx="1"/>
          </p:nvPr>
        </p:nvSpPr>
        <p:spPr>
          <a:xfrm>
            <a:off x="1097279" y="1449062"/>
            <a:ext cx="10058398" cy="4420030"/>
          </a:xfrm>
          <a:prstGeom prst="rect">
            <a:avLst/>
          </a:prstGeom>
          <a:noFill/>
          <a:ln>
            <a:noFill/>
          </a:ln>
        </p:spPr>
        <p:txBody>
          <a:bodyPr lIns="0" tIns="45700" rIns="0" bIns="45700" anchor="t" anchorCtr="0">
            <a:noAutofit/>
          </a:bodyPr>
          <a:lstStyle/>
          <a:p>
            <a:pPr marL="344488" marR="0" lvl="0" indent="-217488" algn="l" rtl="0">
              <a:lnSpc>
                <a:spcPct val="90000"/>
              </a:lnSpc>
              <a:spcBef>
                <a:spcPts val="0"/>
              </a:spcBef>
              <a:spcAft>
                <a:spcPts val="200"/>
              </a:spcAft>
              <a:buClr>
                <a:schemeClr val="accent1"/>
              </a:buClr>
              <a:buFont typeface="Noto Sans Symbols"/>
              <a:buNone/>
            </a:pPr>
            <a:endParaRPr sz="2000" b="0" i="0" u="none" strike="noStrike" cap="none" baseline="0">
              <a:solidFill>
                <a:srgbClr val="3F3F3F"/>
              </a:solidFill>
              <a:latin typeface="Calibri"/>
              <a:ea typeface="Calibri"/>
              <a:cs typeface="Calibri"/>
              <a:sym typeface="Calibri"/>
              <a:rtl val="0"/>
            </a:endParaRPr>
          </a:p>
        </p:txBody>
      </p:sp>
      <p:sp>
        <p:nvSpPr>
          <p:cNvPr id="121" name="Shape 121"/>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22</a:t>
            </a:fld>
            <a:endParaRPr lang="en-GB" sz="1050" b="0" i="0" u="none" strike="noStrike" cap="none" baseline="0">
              <a:solidFill>
                <a:srgbClr val="FFFFFF"/>
              </a:solidFill>
              <a:latin typeface="Calibri"/>
              <a:ea typeface="Calibri"/>
              <a:cs typeface="Calibri"/>
              <a:sym typeface="Calibri"/>
              <a:rtl val="0"/>
            </a:endParaRPr>
          </a:p>
        </p:txBody>
      </p:sp>
      <p:pic>
        <p:nvPicPr>
          <p:cNvPr id="122" name="Shape 122"/>
          <p:cNvPicPr preferRelativeResize="0"/>
          <p:nvPr/>
        </p:nvPicPr>
        <p:blipFill rotWithShape="1">
          <a:blip r:embed="rId3">
            <a:alphaModFix/>
          </a:blip>
          <a:srcRect/>
          <a:stretch/>
        </p:blipFill>
        <p:spPr>
          <a:xfrm>
            <a:off x="2472111" y="1449080"/>
            <a:ext cx="6398275" cy="4251274"/>
          </a:xfrm>
          <a:prstGeom prst="rect">
            <a:avLst/>
          </a:prstGeom>
          <a:noFill/>
          <a:ln>
            <a:noFill/>
          </a:ln>
        </p:spPr>
      </p:pic>
      <p:sp>
        <p:nvSpPr>
          <p:cNvPr id="123" name="Shape 12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Tree>
    <p:extLst>
      <p:ext uri="{BB962C8B-B14F-4D97-AF65-F5344CB8AC3E}">
        <p14:creationId xmlns:p14="http://schemas.microsoft.com/office/powerpoint/2010/main" val="11892958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1473350" y="1188254"/>
            <a:ext cx="8988246" cy="4481498"/>
          </a:xfrm>
          <a:prstGeom prst="rect">
            <a:avLst/>
          </a:prstGeom>
          <a:noFill/>
          <a:ln>
            <a:noFill/>
          </a:ln>
        </p:spPr>
      </p:pic>
      <p:sp>
        <p:nvSpPr>
          <p:cNvPr id="130" name="Shape 130"/>
          <p:cNvSpPr txBox="1">
            <a:spLocks noGrp="1"/>
          </p:cNvSpPr>
          <p:nvPr>
            <p:ph type="title"/>
          </p:nvPr>
        </p:nvSpPr>
        <p:spPr>
          <a:xfrm>
            <a:off x="4205451" y="978950"/>
            <a:ext cx="4563000" cy="98789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sng" strike="noStrike" cap="none" baseline="0">
                <a:solidFill>
                  <a:srgbClr val="3F3F3F"/>
                </a:solidFill>
                <a:latin typeface="Calibri"/>
                <a:ea typeface="Calibri"/>
                <a:cs typeface="Calibri"/>
                <a:sym typeface="Calibri"/>
                <a:rtl val="0"/>
              </a:rPr>
              <a:t>Beach huts</a:t>
            </a:r>
          </a:p>
        </p:txBody>
      </p:sp>
      <p:sp>
        <p:nvSpPr>
          <p:cNvPr id="131" name="Shape 131"/>
          <p:cNvSpPr txBox="1">
            <a:spLocks noGrp="1"/>
          </p:cNvSpPr>
          <p:nvPr>
            <p:ph type="body" idx="1"/>
          </p:nvPr>
        </p:nvSpPr>
        <p:spPr>
          <a:xfrm>
            <a:off x="1097275" y="5298775"/>
            <a:ext cx="10058398" cy="569999"/>
          </a:xfrm>
          <a:prstGeom prst="rect">
            <a:avLst/>
          </a:prstGeom>
          <a:noFill/>
          <a:ln>
            <a:noFill/>
          </a:ln>
        </p:spPr>
        <p:txBody>
          <a:bodyPr lIns="0" tIns="45700" rIns="0" bIns="45700" anchor="t" anchorCtr="0">
            <a:noAutofit/>
          </a:bodyPr>
          <a:lstStyle/>
          <a:p>
            <a:pPr marL="344488" marR="0" lvl="0" indent="-217488" algn="l" rtl="0">
              <a:lnSpc>
                <a:spcPct val="90000"/>
              </a:lnSpc>
              <a:spcBef>
                <a:spcPts val="0"/>
              </a:spcBef>
              <a:spcAft>
                <a:spcPts val="200"/>
              </a:spcAft>
              <a:buClr>
                <a:schemeClr val="accent1"/>
              </a:buClr>
              <a:buSzPct val="25000"/>
              <a:buFont typeface="Noto Sans Symbols"/>
              <a:buNone/>
            </a:pPr>
            <a:r>
              <a:rPr lang="en-GB" sz="2000" b="0" i="0" u="none" strike="noStrike" cap="none" baseline="0" dirty="0">
                <a:solidFill>
                  <a:srgbClr val="3F3F3F"/>
                </a:solidFill>
                <a:latin typeface="Calibri"/>
                <a:ea typeface="Calibri"/>
                <a:cs typeface="Calibri"/>
                <a:sym typeface="Calibri"/>
                <a:rtl val="0"/>
              </a:rPr>
              <a:t>with thanks to </a:t>
            </a:r>
            <a:r>
              <a:rPr lang="en-GB" sz="2000" b="0" i="0" u="none" strike="noStrike" cap="none" baseline="0" dirty="0" smtClean="0">
                <a:solidFill>
                  <a:srgbClr val="3F3F3F"/>
                </a:solidFill>
                <a:latin typeface="Calibri"/>
                <a:ea typeface="Calibri"/>
                <a:cs typeface="Calibri"/>
                <a:sym typeface="Calibri"/>
                <a:rtl val="0"/>
              </a:rPr>
              <a:t>nrich.co.uk/11008</a:t>
            </a:r>
            <a:endParaRPr lang="en-GB" sz="2000" b="0" i="0" u="none" strike="noStrike" cap="none" baseline="0" dirty="0">
              <a:solidFill>
                <a:srgbClr val="3F3F3F"/>
              </a:solidFill>
              <a:latin typeface="Calibri"/>
              <a:ea typeface="Calibri"/>
              <a:cs typeface="Calibri"/>
              <a:sym typeface="Calibri"/>
              <a:rtl val="0"/>
            </a:endParaRPr>
          </a:p>
        </p:txBody>
      </p:sp>
      <p:sp>
        <p:nvSpPr>
          <p:cNvPr id="132" name="Shape 132"/>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23</a:t>
            </a:fld>
            <a:endParaRPr lang="en-GB" sz="1050" b="0" i="0" u="none" strike="noStrike" cap="none" baseline="0">
              <a:solidFill>
                <a:srgbClr val="FFFFFF"/>
              </a:solidFill>
              <a:latin typeface="Calibri"/>
              <a:ea typeface="Calibri"/>
              <a:cs typeface="Calibri"/>
              <a:sym typeface="Calibri"/>
              <a:rtl val="0"/>
            </a:endParaRPr>
          </a:p>
        </p:txBody>
      </p:sp>
      <p:sp>
        <p:nvSpPr>
          <p:cNvPr id="133" name="Shape 13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type="title"/>
          </p:nvPr>
        </p:nvSpPr>
        <p:spPr>
          <a:xfrm>
            <a:off x="4205451" y="978950"/>
            <a:ext cx="4563000" cy="98789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sng" strike="noStrike" cap="none" baseline="0">
                <a:solidFill>
                  <a:srgbClr val="3F3F3F"/>
                </a:solidFill>
                <a:latin typeface="Calibri"/>
                <a:ea typeface="Calibri"/>
                <a:cs typeface="Calibri"/>
                <a:sym typeface="Calibri"/>
                <a:rtl val="0"/>
              </a:rPr>
              <a:t>Beach huts</a:t>
            </a:r>
          </a:p>
        </p:txBody>
      </p:sp>
      <p:sp>
        <p:nvSpPr>
          <p:cNvPr id="131" name="Shape 131"/>
          <p:cNvSpPr txBox="1">
            <a:spLocks noGrp="1"/>
          </p:cNvSpPr>
          <p:nvPr>
            <p:ph type="body" idx="1"/>
          </p:nvPr>
        </p:nvSpPr>
        <p:spPr>
          <a:xfrm>
            <a:off x="1097275" y="5298775"/>
            <a:ext cx="10058398" cy="569999"/>
          </a:xfrm>
          <a:prstGeom prst="rect">
            <a:avLst/>
          </a:prstGeom>
          <a:noFill/>
          <a:ln>
            <a:noFill/>
          </a:ln>
        </p:spPr>
        <p:txBody>
          <a:bodyPr lIns="0" tIns="45700" rIns="0" bIns="45700" anchor="t" anchorCtr="0">
            <a:noAutofit/>
          </a:bodyPr>
          <a:lstStyle/>
          <a:p>
            <a:pPr marL="344488" marR="0" lvl="0" indent="-217488" algn="l" rtl="0">
              <a:lnSpc>
                <a:spcPct val="90000"/>
              </a:lnSpc>
              <a:spcBef>
                <a:spcPts val="0"/>
              </a:spcBef>
              <a:spcAft>
                <a:spcPts val="200"/>
              </a:spcAft>
              <a:buClr>
                <a:schemeClr val="accent1"/>
              </a:buClr>
              <a:buSzPct val="25000"/>
              <a:buFont typeface="Noto Sans Symbols"/>
              <a:buNone/>
            </a:pPr>
            <a:r>
              <a:rPr lang="en-GB" sz="2000" b="0" i="0" u="none" strike="noStrike" cap="none" baseline="0">
                <a:solidFill>
                  <a:srgbClr val="3F3F3F"/>
                </a:solidFill>
                <a:latin typeface="Calibri"/>
                <a:ea typeface="Calibri"/>
                <a:cs typeface="Calibri"/>
                <a:sym typeface="Calibri"/>
                <a:rtl val="0"/>
              </a:rPr>
              <a:t>with thanks to nrich.co.uk</a:t>
            </a:r>
          </a:p>
        </p:txBody>
      </p:sp>
      <p:sp>
        <p:nvSpPr>
          <p:cNvPr id="132" name="Shape 132"/>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24</a:t>
            </a:fld>
            <a:endParaRPr lang="en-GB" sz="1050" b="0" i="0" u="none" strike="noStrike" cap="none" baseline="0">
              <a:solidFill>
                <a:srgbClr val="FFFFFF"/>
              </a:solidFill>
              <a:latin typeface="Calibri"/>
              <a:ea typeface="Calibri"/>
              <a:cs typeface="Calibri"/>
              <a:sym typeface="Calibri"/>
              <a:rtl val="0"/>
            </a:endParaRPr>
          </a:p>
        </p:txBody>
      </p:sp>
      <p:sp>
        <p:nvSpPr>
          <p:cNvPr id="133" name="Shape 13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21" b="43682"/>
          <a:stretch/>
        </p:blipFill>
        <p:spPr>
          <a:xfrm>
            <a:off x="1172084" y="1987817"/>
            <a:ext cx="9704091" cy="2784143"/>
          </a:xfrm>
          <a:prstGeom prst="rect">
            <a:avLst/>
          </a:prstGeom>
        </p:spPr>
      </p:pic>
    </p:spTree>
    <p:extLst>
      <p:ext uri="{BB962C8B-B14F-4D97-AF65-F5344CB8AC3E}">
        <p14:creationId xmlns:p14="http://schemas.microsoft.com/office/powerpoint/2010/main" val="31091110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type="title"/>
          </p:nvPr>
        </p:nvSpPr>
        <p:spPr>
          <a:xfrm>
            <a:off x="4205451" y="978950"/>
            <a:ext cx="4563000" cy="98789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sng" strike="noStrike" cap="none" baseline="0">
                <a:solidFill>
                  <a:srgbClr val="3F3F3F"/>
                </a:solidFill>
                <a:latin typeface="Calibri"/>
                <a:ea typeface="Calibri"/>
                <a:cs typeface="Calibri"/>
                <a:sym typeface="Calibri"/>
                <a:rtl val="0"/>
              </a:rPr>
              <a:t>Beach huts</a:t>
            </a:r>
          </a:p>
        </p:txBody>
      </p:sp>
      <p:sp>
        <p:nvSpPr>
          <p:cNvPr id="131" name="Shape 131"/>
          <p:cNvSpPr txBox="1">
            <a:spLocks noGrp="1"/>
          </p:cNvSpPr>
          <p:nvPr>
            <p:ph type="body" idx="1"/>
          </p:nvPr>
        </p:nvSpPr>
        <p:spPr>
          <a:xfrm>
            <a:off x="1097275" y="5298775"/>
            <a:ext cx="10058398" cy="569999"/>
          </a:xfrm>
          <a:prstGeom prst="rect">
            <a:avLst/>
          </a:prstGeom>
          <a:noFill/>
          <a:ln>
            <a:noFill/>
          </a:ln>
        </p:spPr>
        <p:txBody>
          <a:bodyPr lIns="0" tIns="45700" rIns="0" bIns="45700" anchor="t" anchorCtr="0">
            <a:noAutofit/>
          </a:bodyPr>
          <a:lstStyle/>
          <a:p>
            <a:pPr marL="344488" marR="0" lvl="0" indent="-217488" algn="l" rtl="0">
              <a:lnSpc>
                <a:spcPct val="90000"/>
              </a:lnSpc>
              <a:spcBef>
                <a:spcPts val="0"/>
              </a:spcBef>
              <a:spcAft>
                <a:spcPts val="200"/>
              </a:spcAft>
              <a:buClr>
                <a:schemeClr val="accent1"/>
              </a:buClr>
              <a:buSzPct val="25000"/>
              <a:buFont typeface="Noto Sans Symbols"/>
              <a:buNone/>
            </a:pPr>
            <a:r>
              <a:rPr lang="en-GB" sz="2000" b="0" i="0" u="none" strike="noStrike" cap="none" baseline="0">
                <a:solidFill>
                  <a:srgbClr val="3F3F3F"/>
                </a:solidFill>
                <a:latin typeface="Calibri"/>
                <a:ea typeface="Calibri"/>
                <a:cs typeface="Calibri"/>
                <a:sym typeface="Calibri"/>
                <a:rtl val="0"/>
              </a:rPr>
              <a:t>with thanks to nrich.co.uk</a:t>
            </a:r>
          </a:p>
        </p:txBody>
      </p:sp>
      <p:sp>
        <p:nvSpPr>
          <p:cNvPr id="132" name="Shape 132"/>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25</a:t>
            </a:fld>
            <a:endParaRPr lang="en-GB" sz="1050" b="0" i="0" u="none" strike="noStrike" cap="none" baseline="0">
              <a:solidFill>
                <a:srgbClr val="FFFFFF"/>
              </a:solidFill>
              <a:latin typeface="Calibri"/>
              <a:ea typeface="Calibri"/>
              <a:cs typeface="Calibri"/>
              <a:sym typeface="Calibri"/>
              <a:rtl val="0"/>
            </a:endParaRPr>
          </a:p>
        </p:txBody>
      </p:sp>
      <p:sp>
        <p:nvSpPr>
          <p:cNvPr id="133" name="Shape 13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367" t="6955" b="39075"/>
          <a:stretch/>
        </p:blipFill>
        <p:spPr>
          <a:xfrm>
            <a:off x="2279175" y="2090614"/>
            <a:ext cx="7287215" cy="3084394"/>
          </a:xfrm>
          <a:prstGeom prst="rect">
            <a:avLst/>
          </a:prstGeom>
        </p:spPr>
      </p:pic>
    </p:spTree>
    <p:extLst>
      <p:ext uri="{BB962C8B-B14F-4D97-AF65-F5344CB8AC3E}">
        <p14:creationId xmlns:p14="http://schemas.microsoft.com/office/powerpoint/2010/main" val="213397124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54000" indent="0">
              <a:buNone/>
            </a:pPr>
            <a:r>
              <a:rPr lang="en-GB" sz="3200" dirty="0" smtClean="0"/>
              <a:t>“No matter how well organised or detailed the curriculum, how grand or well resourced the building, what really matters most in a child’s education is the quality of the teaching. The challenge for the nation is to maintain a supply of outstanding teachers so that every child has the opportunity to be taught by inspirational, skilled teachers throughout their time in school.”</a:t>
            </a:r>
          </a:p>
          <a:p>
            <a:pPr marL="254000" indent="0">
              <a:buNone/>
            </a:pPr>
            <a:endParaRPr lang="en-GB" dirty="0"/>
          </a:p>
          <a:p>
            <a:pPr marL="254000" indent="0">
              <a:buNone/>
            </a:pPr>
            <a:r>
              <a:rPr lang="en-GB" i="1" dirty="0" smtClean="0"/>
              <a:t>Carter Review of ITT</a:t>
            </a:r>
            <a:endParaRPr lang="en-US" i="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26</a:t>
            </a:fld>
            <a:endParaRPr lang="en-GB" sz="1050" b="0" i="0" u="none" strike="noStrike" cap="none" baseline="0">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17946741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marL="254000" indent="0">
              <a:buNone/>
            </a:pPr>
            <a:endParaRPr lang="en-US" i="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27</a:t>
            </a:fld>
            <a:endParaRPr lang="en-GB" sz="1050" b="0" i="0" u="none" strike="noStrike" cap="none" baseline="0">
              <a:solidFill>
                <a:srgbClr val="FFFFFF"/>
              </a:solidFill>
              <a:latin typeface="Calibri"/>
              <a:ea typeface="Calibri"/>
              <a:cs typeface="Calibri"/>
              <a:sym typeface="Calibri"/>
              <a:rtl val="0"/>
            </a:endParaRPr>
          </a:p>
        </p:txBody>
      </p:sp>
      <p:sp>
        <p:nvSpPr>
          <p:cNvPr id="5" name="Title 1"/>
          <p:cNvSpPr txBox="1">
            <a:spLocks/>
          </p:cNvSpPr>
          <p:nvPr/>
        </p:nvSpPr>
        <p:spPr>
          <a:xfrm>
            <a:off x="4170815" y="1181168"/>
            <a:ext cx="4216126" cy="987815"/>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85000"/>
              </a:lnSpc>
              <a:spcBef>
                <a:spcPts val="0"/>
              </a:spcBef>
              <a:spcAft>
                <a:spcPts val="0"/>
              </a:spcAft>
              <a:buClr>
                <a:srgbClr val="3F3F3F"/>
              </a:buClr>
              <a:buFont typeface="Calibri"/>
              <a:buNone/>
              <a:defRPr sz="4800" b="0" i="0" u="none" strike="noStrike" cap="none" baseline="0">
                <a:solidFill>
                  <a:srgbClr val="3F3F3F"/>
                </a:solidFill>
                <a:latin typeface="Calibri"/>
                <a:ea typeface="Calibri"/>
                <a:cs typeface="Calibri"/>
                <a:sym typeface="Calibri"/>
                <a:rtl val="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smtClean="0">
                <a:solidFill>
                  <a:srgbClr val="FF0000"/>
                </a:solidFill>
              </a:rPr>
              <a:t>What next?</a:t>
            </a:r>
            <a:endParaRPr lang="en-US" dirty="0">
              <a:solidFill>
                <a:srgbClr val="FF0000"/>
              </a:solidFill>
            </a:endParaRPr>
          </a:p>
        </p:txBody>
      </p:sp>
      <p:sp>
        <p:nvSpPr>
          <p:cNvPr id="6" name="Text Placeholder 2"/>
          <p:cNvSpPr txBox="1">
            <a:spLocks/>
          </p:cNvSpPr>
          <p:nvPr/>
        </p:nvSpPr>
        <p:spPr>
          <a:xfrm>
            <a:off x="1249679" y="2759676"/>
            <a:ext cx="10058398" cy="3261816"/>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4488" marR="0" indent="-90488" algn="l" rtl="0">
              <a:lnSpc>
                <a:spcPct val="90000"/>
              </a:lnSpc>
              <a:spcBef>
                <a:spcPts val="1200"/>
              </a:spcBef>
              <a:spcAft>
                <a:spcPts val="200"/>
              </a:spcAft>
              <a:buClr>
                <a:schemeClr val="accent1"/>
              </a:buClr>
              <a:buFont typeface="Noto Sans Symbols"/>
              <a:buChar char="➢"/>
              <a:defRPr sz="2000" b="0" i="0" u="none" strike="noStrike" cap="none" baseline="0">
                <a:solidFill>
                  <a:srgbClr val="3F3F3F"/>
                </a:solidFill>
                <a:latin typeface="Calibri"/>
                <a:ea typeface="Calibri"/>
                <a:cs typeface="Calibri"/>
                <a:sym typeface="Calibri"/>
                <a:rtl val="0"/>
              </a:defRPr>
            </a:lvl1pPr>
            <a:lvl2pPr marL="463550" marR="0" indent="-44450" algn="l" rtl="0">
              <a:lnSpc>
                <a:spcPct val="90000"/>
              </a:lnSpc>
              <a:spcBef>
                <a:spcPts val="200"/>
              </a:spcBef>
              <a:spcAft>
                <a:spcPts val="400"/>
              </a:spcAft>
              <a:buClr>
                <a:schemeClr val="accent1"/>
              </a:buClr>
              <a:buFont typeface="Noto Sans Symbols"/>
              <a:buChar char="▪"/>
              <a:defRPr sz="1800" b="0" i="0" u="none" strike="noStrike" cap="none" baseline="0">
                <a:solidFill>
                  <a:srgbClr val="3F3F3F"/>
                </a:solidFill>
                <a:latin typeface="Calibri"/>
                <a:ea typeface="Calibri"/>
                <a:cs typeface="Calibri"/>
                <a:sym typeface="Calibri"/>
                <a:rtl val="0"/>
              </a:defRPr>
            </a:lvl2pPr>
            <a:lvl3pPr marL="688975" marR="0" indent="-130175"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3pPr>
            <a:lvl4pPr marL="914400" marR="0" indent="-1778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4pPr>
            <a:lvl5pPr marL="1033463" marR="0" indent="-106362"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5pPr>
            <a:lvl6pPr marL="1100000" marR="0" indent="-586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6pPr>
            <a:lvl7pPr marL="1300000" marR="0" indent="-554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7pPr>
            <a:lvl8pPr marL="1500000" marR="0" indent="-522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8pPr>
            <a:lvl9pPr marL="1699999" marR="0" indent="-6169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9pPr>
          </a:lstStyle>
          <a:p>
            <a:pPr marL="254000" indent="0">
              <a:buFont typeface="Noto Sans Symbols"/>
              <a:buNone/>
            </a:pPr>
            <a:r>
              <a:rPr lang="en-US" i="1" dirty="0" smtClean="0">
                <a:solidFill>
                  <a:schemeClr val="accent6">
                    <a:lumMod val="75000"/>
                  </a:schemeClr>
                </a:solidFill>
              </a:rPr>
              <a:t>Share what you have learnt within your own school</a:t>
            </a:r>
          </a:p>
          <a:p>
            <a:pPr marL="254000" indent="0">
              <a:buFont typeface="Noto Sans Symbols"/>
              <a:buNone/>
            </a:pPr>
            <a:endParaRPr lang="en-US" i="1" dirty="0" smtClean="0">
              <a:solidFill>
                <a:schemeClr val="accent6">
                  <a:lumMod val="75000"/>
                </a:schemeClr>
              </a:solidFill>
            </a:endParaRPr>
          </a:p>
          <a:p>
            <a:pPr marL="254000" indent="0">
              <a:buFont typeface="Noto Sans Symbols"/>
              <a:buNone/>
            </a:pPr>
            <a:r>
              <a:rPr lang="en-US" i="1" dirty="0" smtClean="0">
                <a:solidFill>
                  <a:schemeClr val="accent6">
                    <a:lumMod val="75000"/>
                  </a:schemeClr>
                </a:solidFill>
              </a:rPr>
              <a:t>Consider sharing what you have learnt with other schools….</a:t>
            </a:r>
          </a:p>
          <a:p>
            <a:pPr marL="254000" indent="0">
              <a:buFont typeface="Noto Sans Symbols"/>
              <a:buNone/>
            </a:pPr>
            <a:r>
              <a:rPr lang="en-US" i="1" dirty="0" smtClean="0">
                <a:solidFill>
                  <a:schemeClr val="accent6">
                    <a:lumMod val="75000"/>
                  </a:schemeClr>
                </a:solidFill>
              </a:rPr>
              <a:t>   ………if you would like the Hub to sponsor this please let us know by email or on your evaluation form</a:t>
            </a:r>
          </a:p>
          <a:p>
            <a:pPr marL="254000" indent="0">
              <a:buFont typeface="Noto Sans Symbols"/>
              <a:buNone/>
            </a:pPr>
            <a:r>
              <a:rPr lang="en-GB" i="1" dirty="0" smtClean="0">
                <a:solidFill>
                  <a:schemeClr val="accent6">
                    <a:lumMod val="75000"/>
                  </a:schemeClr>
                </a:solidFill>
              </a:rPr>
              <a:t>…….join us leading NRICH conferences</a:t>
            </a:r>
            <a:endParaRPr lang="en-US" i="1" dirty="0" smtClean="0">
              <a:solidFill>
                <a:schemeClr val="accent6">
                  <a:lumMod val="75000"/>
                </a:schemeClr>
              </a:solidFill>
            </a:endParaRPr>
          </a:p>
          <a:p>
            <a:pPr marL="254000" indent="0">
              <a:buFont typeface="Noto Sans Symbols"/>
              <a:buNone/>
            </a:pPr>
            <a:r>
              <a:rPr lang="en-US" i="1" dirty="0" smtClean="0">
                <a:solidFill>
                  <a:schemeClr val="accent6">
                    <a:lumMod val="75000"/>
                  </a:schemeClr>
                </a:solidFill>
              </a:rPr>
              <a:t>Express interest in a work group  - they are all free.</a:t>
            </a:r>
            <a:endParaRPr lang="en-US" i="1" dirty="0">
              <a:solidFill>
                <a:schemeClr val="accent6">
                  <a:lumMod val="75000"/>
                </a:schemeClr>
              </a:solidFill>
            </a:endParaRPr>
          </a:p>
        </p:txBody>
      </p:sp>
      <p:sp>
        <p:nvSpPr>
          <p:cNvPr id="7" name="Slide Number Placeholder 3"/>
          <p:cNvSpPr txBox="1">
            <a:spLocks/>
          </p:cNvSpPr>
          <p:nvPr/>
        </p:nvSpPr>
        <p:spPr>
          <a:xfrm>
            <a:off x="10052857" y="6612185"/>
            <a:ext cx="1312023" cy="365125"/>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buClr>
                <a:srgbClr val="FFFFFF"/>
              </a:buClr>
              <a:buSzPct val="25000"/>
              <a:buFont typeface="Calibri"/>
              <a:buNone/>
            </a:pPr>
            <a:fld id="{00000000-1234-1234-1234-123412341234}" type="slidenum">
              <a:rPr lang="en-GB" sz="1050" smtClean="0">
                <a:solidFill>
                  <a:srgbClr val="FFFFFF"/>
                </a:solidFill>
                <a:latin typeface="Calibri"/>
                <a:ea typeface="Calibri"/>
                <a:cs typeface="Calibri"/>
                <a:sym typeface="Calibri"/>
              </a:rPr>
              <a:pPr algn="r">
                <a:buClr>
                  <a:srgbClr val="FFFFFF"/>
                </a:buClr>
                <a:buSzPct val="25000"/>
                <a:buFont typeface="Calibri"/>
                <a:buNone/>
              </a:pPr>
              <a:t>27</a:t>
            </a:fld>
            <a:endParaRPr lang="en-GB"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911968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40" y="-3167640"/>
            <a:ext cx="9147944" cy="6006374"/>
          </a:xfrm>
        </p:spPr>
        <p:txBody>
          <a:bodyPr/>
          <a:lstStyle/>
          <a:p>
            <a:r>
              <a:rPr lang="en-GB" dirty="0" smtClean="0">
                <a:solidFill>
                  <a:schemeClr val="accent6">
                    <a:lumMod val="50000"/>
                  </a:schemeClr>
                </a:solidFill>
              </a:rPr>
              <a:t>Plans for next year:</a:t>
            </a:r>
            <a:br>
              <a:rPr lang="en-GB" dirty="0" smtClean="0">
                <a:solidFill>
                  <a:schemeClr val="accent6">
                    <a:lumMod val="50000"/>
                  </a:schemeClr>
                </a:solidFill>
              </a:rPr>
            </a:br>
            <a:r>
              <a:rPr lang="en-GB" dirty="0">
                <a:solidFill>
                  <a:schemeClr val="accent6">
                    <a:lumMod val="50000"/>
                  </a:schemeClr>
                </a:solidFill>
              </a:rPr>
              <a:t/>
            </a:r>
            <a:br>
              <a:rPr lang="en-GB" dirty="0">
                <a:solidFill>
                  <a:schemeClr val="accent6">
                    <a:lumMod val="50000"/>
                  </a:schemeClr>
                </a:solidFill>
              </a:rPr>
            </a:br>
            <a:endParaRPr lang="en-US" dirty="0">
              <a:solidFill>
                <a:schemeClr val="accent6">
                  <a:lumMod val="50000"/>
                </a:schemeClr>
              </a:solidFill>
            </a:endParaRPr>
          </a:p>
        </p:txBody>
      </p:sp>
      <p:sp>
        <p:nvSpPr>
          <p:cNvPr id="3" name="Text Placeholder 2"/>
          <p:cNvSpPr>
            <a:spLocks noGrp="1"/>
          </p:cNvSpPr>
          <p:nvPr>
            <p:ph type="body" idx="1"/>
          </p:nvPr>
        </p:nvSpPr>
        <p:spPr>
          <a:xfrm>
            <a:off x="660550" y="948623"/>
            <a:ext cx="3884154" cy="4951739"/>
          </a:xfrm>
        </p:spPr>
        <p:txBody>
          <a:bodyPr/>
          <a:lstStyle/>
          <a:p>
            <a:pPr marL="254000" indent="0">
              <a:buNone/>
            </a:pPr>
            <a:endParaRPr lang="en-GB" dirty="0" smtClean="0"/>
          </a:p>
          <a:p>
            <a:pPr marL="254000" indent="0">
              <a:buNone/>
            </a:pPr>
            <a:r>
              <a:rPr lang="en-GB" sz="2400" b="1" dirty="0" smtClean="0"/>
              <a:t>Primary</a:t>
            </a:r>
          </a:p>
          <a:p>
            <a:r>
              <a:rPr lang="en-US" dirty="0" smtClean="0"/>
              <a:t>Primary </a:t>
            </a:r>
            <a:r>
              <a:rPr lang="en-US" dirty="0"/>
              <a:t>Shanghai 		</a:t>
            </a:r>
          </a:p>
          <a:p>
            <a:r>
              <a:rPr lang="en-US" dirty="0"/>
              <a:t>Knowledge Quartet 		</a:t>
            </a:r>
            <a:endParaRPr lang="en-US" dirty="0" smtClean="0"/>
          </a:p>
          <a:p>
            <a:r>
              <a:rPr lang="en-US" dirty="0" smtClean="0"/>
              <a:t>Mastery </a:t>
            </a:r>
            <a:r>
              <a:rPr lang="en-US" dirty="0"/>
              <a:t>TRGs (4</a:t>
            </a:r>
            <a:r>
              <a:rPr lang="en-US" dirty="0" smtClean="0"/>
              <a:t>)</a:t>
            </a:r>
            <a:endParaRPr lang="en-US" dirty="0"/>
          </a:p>
          <a:p>
            <a:r>
              <a:rPr lang="en-US" dirty="0" smtClean="0"/>
              <a:t>Maths </a:t>
            </a:r>
            <a:r>
              <a:rPr lang="en-US" dirty="0"/>
              <a:t>in stories </a:t>
            </a:r>
            <a:endParaRPr lang="en-US" dirty="0" smtClean="0"/>
          </a:p>
          <a:p>
            <a:r>
              <a:rPr lang="en-US" dirty="0" err="1" smtClean="0"/>
              <a:t>Nrich</a:t>
            </a:r>
            <a:r>
              <a:rPr lang="en-US" dirty="0" smtClean="0"/>
              <a:t> (you) </a:t>
            </a:r>
            <a:r>
              <a:rPr lang="en-US" dirty="0"/>
              <a:t>	</a:t>
            </a:r>
          </a:p>
          <a:p>
            <a:r>
              <a:rPr lang="en-US" dirty="0" smtClean="0"/>
              <a:t>Singapore </a:t>
            </a:r>
            <a:r>
              <a:rPr lang="en-US" dirty="0"/>
              <a:t>text book training</a:t>
            </a:r>
          </a:p>
          <a:p>
            <a:r>
              <a:rPr lang="en-US" dirty="0" smtClean="0"/>
              <a:t>Ratio </a:t>
            </a:r>
            <a:r>
              <a:rPr lang="en-US" dirty="0"/>
              <a:t>and proportion </a:t>
            </a:r>
            <a:r>
              <a:rPr lang="en-US" dirty="0" smtClean="0"/>
              <a:t>in Year 6</a:t>
            </a:r>
          </a:p>
          <a:p>
            <a:r>
              <a:rPr lang="en-US" dirty="0" smtClean="0"/>
              <a:t>Mastery </a:t>
            </a:r>
            <a:r>
              <a:rPr lang="en-US" dirty="0"/>
              <a:t>for struggling </a:t>
            </a:r>
            <a:r>
              <a:rPr lang="en-US" dirty="0" smtClean="0"/>
              <a:t>learners</a:t>
            </a:r>
            <a:endParaRPr lang="en-US" dirty="0"/>
          </a:p>
          <a:p>
            <a:r>
              <a:rPr lang="en-US" dirty="0" smtClean="0"/>
              <a:t>Calculate, don’t count</a:t>
            </a:r>
          </a:p>
          <a:p>
            <a:r>
              <a:rPr lang="en-US" dirty="0" smtClean="0"/>
              <a:t>Stretching the quick learners</a:t>
            </a:r>
          </a:p>
          <a:p>
            <a:r>
              <a:rPr lang="en-US" dirty="0" smtClean="0"/>
              <a:t>Lesson study</a:t>
            </a:r>
            <a:r>
              <a:rPr lang="en-US" dirty="0"/>
              <a:t>	</a:t>
            </a:r>
            <a:endParaRPr lang="en-GB" dirty="0"/>
          </a:p>
          <a:p>
            <a:pPr marL="254000" indent="0">
              <a:buNone/>
            </a:pPr>
            <a:endParaRPr lang="en-GB" dirty="0">
              <a:solidFill>
                <a:schemeClr val="accent6">
                  <a:lumMod val="60000"/>
                  <a:lumOff val="40000"/>
                </a:schemeClr>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28</a:t>
            </a:fld>
            <a:endParaRPr lang="en-GB" sz="1050" b="0" i="0" u="none" strike="noStrike" cap="none" baseline="0">
              <a:solidFill>
                <a:srgbClr val="FFFFFF"/>
              </a:solidFill>
              <a:latin typeface="Calibri"/>
              <a:ea typeface="Calibri"/>
              <a:cs typeface="Calibri"/>
              <a:sym typeface="Calibri"/>
              <a:rtl val="0"/>
            </a:endParaRPr>
          </a:p>
        </p:txBody>
      </p:sp>
      <p:sp>
        <p:nvSpPr>
          <p:cNvPr id="6" name="TextBox 5"/>
          <p:cNvSpPr txBox="1"/>
          <p:nvPr/>
        </p:nvSpPr>
        <p:spPr>
          <a:xfrm>
            <a:off x="5961971" y="1447027"/>
            <a:ext cx="5784552" cy="5062924"/>
          </a:xfrm>
          <a:prstGeom prst="rect">
            <a:avLst/>
          </a:prstGeom>
          <a:noFill/>
        </p:spPr>
        <p:txBody>
          <a:bodyPr wrap="square" rtlCol="0">
            <a:spAutoFit/>
          </a:bodyPr>
          <a:lstStyle/>
          <a:p>
            <a:r>
              <a:rPr lang="en-GB" sz="2400" b="1" dirty="0" smtClean="0">
                <a:solidFill>
                  <a:schemeClr val="accent1">
                    <a:lumMod val="75000"/>
                  </a:schemeClr>
                </a:solidFill>
              </a:rPr>
              <a:t>Secondary and post 16</a:t>
            </a:r>
          </a:p>
          <a:p>
            <a:endParaRPr lang="en-GB" sz="2400" b="1" dirty="0" smtClean="0">
              <a:solidFill>
                <a:schemeClr val="accent1">
                  <a:lumMod val="75000"/>
                </a:schemeClr>
              </a:solidFill>
            </a:endParaRPr>
          </a:p>
          <a:p>
            <a:pPr marL="342900" indent="-342900">
              <a:spcAft>
                <a:spcPts val="600"/>
              </a:spcAft>
              <a:buFont typeface="Arial" panose="020B0604020202020204" pitchFamily="34" charset="0"/>
              <a:buChar char="•"/>
            </a:pPr>
            <a:r>
              <a:rPr lang="en-US" sz="2400" dirty="0" smtClean="0">
                <a:solidFill>
                  <a:schemeClr val="accent1">
                    <a:lumMod val="75000"/>
                  </a:schemeClr>
                </a:solidFill>
              </a:rPr>
              <a:t>KS3 </a:t>
            </a:r>
            <a:r>
              <a:rPr lang="en-US" sz="2400" dirty="0">
                <a:solidFill>
                  <a:schemeClr val="accent1">
                    <a:lumMod val="75000"/>
                  </a:schemeClr>
                </a:solidFill>
              </a:rPr>
              <a:t>Reasoning 	</a:t>
            </a:r>
            <a:endParaRPr lang="en-US" sz="2400" dirty="0" smtClean="0">
              <a:solidFill>
                <a:schemeClr val="accent1">
                  <a:lumMod val="75000"/>
                </a:schemeClr>
              </a:solidFill>
            </a:endParaRPr>
          </a:p>
          <a:p>
            <a:pPr marL="342900" indent="-342900">
              <a:spcAft>
                <a:spcPts val="600"/>
              </a:spcAft>
              <a:buFont typeface="Arial" panose="020B0604020202020204" pitchFamily="34" charset="0"/>
              <a:buChar char="•"/>
            </a:pPr>
            <a:r>
              <a:rPr lang="en-US" sz="2400" dirty="0" smtClean="0">
                <a:solidFill>
                  <a:schemeClr val="accent1">
                    <a:lumMod val="75000"/>
                  </a:schemeClr>
                </a:solidFill>
              </a:rPr>
              <a:t>Aspiring </a:t>
            </a:r>
            <a:r>
              <a:rPr lang="en-US" sz="2400" dirty="0">
                <a:solidFill>
                  <a:schemeClr val="accent1">
                    <a:lumMod val="75000"/>
                  </a:schemeClr>
                </a:solidFill>
              </a:rPr>
              <a:t>Leaders 			</a:t>
            </a:r>
            <a:endParaRPr lang="en-US" sz="2400" dirty="0" smtClean="0">
              <a:solidFill>
                <a:schemeClr val="accent1">
                  <a:lumMod val="75000"/>
                </a:schemeClr>
              </a:solidFill>
            </a:endParaRPr>
          </a:p>
          <a:p>
            <a:pPr marL="342900" indent="-342900">
              <a:spcAft>
                <a:spcPts val="600"/>
              </a:spcAft>
              <a:buFont typeface="Arial" panose="020B0604020202020204" pitchFamily="34" charset="0"/>
              <a:buChar char="•"/>
            </a:pPr>
            <a:r>
              <a:rPr lang="en-GB" sz="2400" dirty="0" smtClean="0">
                <a:solidFill>
                  <a:schemeClr val="accent1">
                    <a:lumMod val="75000"/>
                  </a:schemeClr>
                </a:solidFill>
              </a:rPr>
              <a:t>NRICH (you)</a:t>
            </a:r>
            <a:endParaRPr lang="en-US" sz="2400" dirty="0">
              <a:solidFill>
                <a:schemeClr val="accent1">
                  <a:lumMod val="75000"/>
                </a:schemeClr>
              </a:solidFill>
            </a:endParaRPr>
          </a:p>
          <a:p>
            <a:pPr marL="342900" indent="-342900">
              <a:spcAft>
                <a:spcPts val="600"/>
              </a:spcAft>
              <a:buFont typeface="Arial" panose="020B0604020202020204" pitchFamily="34" charset="0"/>
              <a:buChar char="•"/>
            </a:pPr>
            <a:r>
              <a:rPr lang="en-US" sz="2400" dirty="0">
                <a:solidFill>
                  <a:schemeClr val="accent1">
                    <a:lumMod val="75000"/>
                  </a:schemeClr>
                </a:solidFill>
              </a:rPr>
              <a:t>Multiplicative reasoning 	</a:t>
            </a:r>
          </a:p>
          <a:p>
            <a:pPr marL="342900" indent="-342900">
              <a:spcAft>
                <a:spcPts val="600"/>
              </a:spcAft>
              <a:buFont typeface="Arial" panose="020B0604020202020204" pitchFamily="34" charset="0"/>
              <a:buChar char="•"/>
            </a:pPr>
            <a:r>
              <a:rPr lang="en-US" sz="2400" dirty="0">
                <a:solidFill>
                  <a:schemeClr val="accent1">
                    <a:lumMod val="75000"/>
                  </a:schemeClr>
                </a:solidFill>
              </a:rPr>
              <a:t>Core Maths Pedagogy Development </a:t>
            </a:r>
            <a:endParaRPr lang="en-US" sz="2400" dirty="0" smtClean="0">
              <a:solidFill>
                <a:schemeClr val="accent1">
                  <a:lumMod val="75000"/>
                </a:schemeClr>
              </a:solidFill>
            </a:endParaRPr>
          </a:p>
          <a:p>
            <a:pPr marL="342900" indent="-342900">
              <a:spcAft>
                <a:spcPts val="600"/>
              </a:spcAft>
              <a:buFont typeface="Arial" panose="020B0604020202020204" pitchFamily="34" charset="0"/>
              <a:buChar char="•"/>
            </a:pPr>
            <a:r>
              <a:rPr lang="en-US" sz="2400" dirty="0" err="1" smtClean="0">
                <a:solidFill>
                  <a:schemeClr val="accent1">
                    <a:lumMod val="75000"/>
                  </a:schemeClr>
                </a:solidFill>
              </a:rPr>
              <a:t>Geogebra</a:t>
            </a:r>
            <a:r>
              <a:rPr lang="en-US" sz="2400" dirty="0" smtClean="0">
                <a:solidFill>
                  <a:schemeClr val="accent1">
                    <a:lumMod val="75000"/>
                  </a:schemeClr>
                </a:solidFill>
              </a:rPr>
              <a:t> </a:t>
            </a:r>
          </a:p>
          <a:p>
            <a:pPr marL="342900" indent="-342900">
              <a:spcAft>
                <a:spcPts val="600"/>
              </a:spcAft>
              <a:buFont typeface="Arial" panose="020B0604020202020204" pitchFamily="34" charset="0"/>
              <a:buChar char="•"/>
            </a:pPr>
            <a:r>
              <a:rPr lang="en-US" sz="2400" dirty="0" smtClean="0">
                <a:solidFill>
                  <a:schemeClr val="accent1">
                    <a:lumMod val="75000"/>
                  </a:schemeClr>
                </a:solidFill>
              </a:rPr>
              <a:t>Increasing </a:t>
            </a:r>
            <a:r>
              <a:rPr lang="en-US" sz="2400" dirty="0">
                <a:solidFill>
                  <a:schemeClr val="accent1">
                    <a:lumMod val="75000"/>
                  </a:schemeClr>
                </a:solidFill>
              </a:rPr>
              <a:t>Participation at Post </a:t>
            </a:r>
            <a:r>
              <a:rPr lang="en-US" sz="2400" dirty="0" smtClean="0">
                <a:solidFill>
                  <a:schemeClr val="accent1">
                    <a:lumMod val="75000"/>
                  </a:schemeClr>
                </a:solidFill>
              </a:rPr>
              <a:t>16</a:t>
            </a:r>
          </a:p>
          <a:p>
            <a:pPr marL="342900" indent="-342900">
              <a:spcAft>
                <a:spcPts val="600"/>
              </a:spcAft>
              <a:buFont typeface="Arial" panose="020B0604020202020204" pitchFamily="34" charset="0"/>
              <a:buChar char="•"/>
            </a:pPr>
            <a:r>
              <a:rPr lang="en-US" sz="2400" dirty="0" smtClean="0">
                <a:solidFill>
                  <a:schemeClr val="accent1">
                    <a:lumMod val="75000"/>
                  </a:schemeClr>
                </a:solidFill>
              </a:rPr>
              <a:t>Shanghai Secondary</a:t>
            </a:r>
          </a:p>
          <a:p>
            <a:pPr marL="342900" indent="-342900">
              <a:spcAft>
                <a:spcPts val="600"/>
              </a:spcAft>
              <a:buFont typeface="Arial" panose="020B0604020202020204" pitchFamily="34" charset="0"/>
              <a:buChar char="•"/>
            </a:pPr>
            <a:r>
              <a:rPr lang="en-US" sz="2400" dirty="0" smtClean="0">
                <a:solidFill>
                  <a:schemeClr val="accent1">
                    <a:lumMod val="75000"/>
                  </a:schemeClr>
                </a:solidFill>
              </a:rPr>
              <a:t>Lesson Study </a:t>
            </a:r>
          </a:p>
          <a:p>
            <a:pPr>
              <a:spcAft>
                <a:spcPts val="600"/>
              </a:spcAft>
            </a:pPr>
            <a:r>
              <a:rPr lang="en-US" dirty="0"/>
              <a:t>	</a:t>
            </a:r>
          </a:p>
        </p:txBody>
      </p:sp>
    </p:spTree>
    <p:extLst>
      <p:ext uri="{BB962C8B-B14F-4D97-AF65-F5344CB8AC3E}">
        <p14:creationId xmlns:p14="http://schemas.microsoft.com/office/powerpoint/2010/main" val="40071299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marL="254000" indent="0">
              <a:buNone/>
            </a:pPr>
            <a:endParaRPr lang="en-US" i="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smtClean="0">
                <a:solidFill>
                  <a:srgbClr val="FFFFFF"/>
                </a:solidFill>
                <a:latin typeface="Calibri"/>
                <a:ea typeface="Calibri"/>
                <a:cs typeface="Calibri"/>
                <a:sym typeface="Calibri"/>
                <a:rtl val="0"/>
              </a:rPr>
              <a:t>29</a:t>
            </a:fld>
            <a:endParaRPr lang="en-GB" sz="1050" b="0" i="0" u="none" strike="noStrike" cap="none" baseline="0">
              <a:solidFill>
                <a:srgbClr val="FFFFFF"/>
              </a:solidFill>
              <a:latin typeface="Calibri"/>
              <a:ea typeface="Calibri"/>
              <a:cs typeface="Calibri"/>
              <a:sym typeface="Calibri"/>
              <a:rtl val="0"/>
            </a:endParaRPr>
          </a:p>
        </p:txBody>
      </p:sp>
      <p:sp>
        <p:nvSpPr>
          <p:cNvPr id="5" name="Title 1"/>
          <p:cNvSpPr txBox="1">
            <a:spLocks/>
          </p:cNvSpPr>
          <p:nvPr/>
        </p:nvSpPr>
        <p:spPr>
          <a:xfrm>
            <a:off x="4170815" y="1181168"/>
            <a:ext cx="4216126" cy="987815"/>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R="0" algn="l" rtl="0">
              <a:lnSpc>
                <a:spcPct val="85000"/>
              </a:lnSpc>
              <a:spcBef>
                <a:spcPts val="0"/>
              </a:spcBef>
              <a:spcAft>
                <a:spcPts val="0"/>
              </a:spcAft>
              <a:buClr>
                <a:srgbClr val="3F3F3F"/>
              </a:buClr>
              <a:buFont typeface="Calibri"/>
              <a:buNone/>
              <a:defRPr sz="4800" b="0" i="0" u="none" strike="noStrike" cap="none" baseline="0">
                <a:solidFill>
                  <a:srgbClr val="3F3F3F"/>
                </a:solidFill>
                <a:latin typeface="Calibri"/>
                <a:ea typeface="Calibri"/>
                <a:cs typeface="Calibri"/>
                <a:sym typeface="Calibri"/>
                <a:rtl val="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a:solidFill>
                <a:srgbClr val="FF0000"/>
              </a:solidFill>
            </a:endParaRPr>
          </a:p>
        </p:txBody>
      </p:sp>
      <p:sp>
        <p:nvSpPr>
          <p:cNvPr id="6" name="Text Placeholder 2"/>
          <p:cNvSpPr txBox="1">
            <a:spLocks/>
          </p:cNvSpPr>
          <p:nvPr/>
        </p:nvSpPr>
        <p:spPr>
          <a:xfrm>
            <a:off x="1249679" y="2759676"/>
            <a:ext cx="10058398" cy="3261816"/>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4488" marR="0" indent="-90488" algn="l" rtl="0">
              <a:lnSpc>
                <a:spcPct val="90000"/>
              </a:lnSpc>
              <a:spcBef>
                <a:spcPts val="1200"/>
              </a:spcBef>
              <a:spcAft>
                <a:spcPts val="200"/>
              </a:spcAft>
              <a:buClr>
                <a:schemeClr val="accent1"/>
              </a:buClr>
              <a:buFont typeface="Noto Sans Symbols"/>
              <a:buChar char="➢"/>
              <a:defRPr sz="2000" b="0" i="0" u="none" strike="noStrike" cap="none" baseline="0">
                <a:solidFill>
                  <a:srgbClr val="3F3F3F"/>
                </a:solidFill>
                <a:latin typeface="Calibri"/>
                <a:ea typeface="Calibri"/>
                <a:cs typeface="Calibri"/>
                <a:sym typeface="Calibri"/>
                <a:rtl val="0"/>
              </a:defRPr>
            </a:lvl1pPr>
            <a:lvl2pPr marL="463550" marR="0" indent="-44450" algn="l" rtl="0">
              <a:lnSpc>
                <a:spcPct val="90000"/>
              </a:lnSpc>
              <a:spcBef>
                <a:spcPts val="200"/>
              </a:spcBef>
              <a:spcAft>
                <a:spcPts val="400"/>
              </a:spcAft>
              <a:buClr>
                <a:schemeClr val="accent1"/>
              </a:buClr>
              <a:buFont typeface="Noto Sans Symbols"/>
              <a:buChar char="▪"/>
              <a:defRPr sz="1800" b="0" i="0" u="none" strike="noStrike" cap="none" baseline="0">
                <a:solidFill>
                  <a:srgbClr val="3F3F3F"/>
                </a:solidFill>
                <a:latin typeface="Calibri"/>
                <a:ea typeface="Calibri"/>
                <a:cs typeface="Calibri"/>
                <a:sym typeface="Calibri"/>
                <a:rtl val="0"/>
              </a:defRPr>
            </a:lvl2pPr>
            <a:lvl3pPr marL="688975" marR="0" indent="-130175"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3pPr>
            <a:lvl4pPr marL="914400" marR="0" indent="-1778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4pPr>
            <a:lvl5pPr marL="1033463" marR="0" indent="-106362"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5pPr>
            <a:lvl6pPr marL="1100000" marR="0" indent="-586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6pPr>
            <a:lvl7pPr marL="1300000" marR="0" indent="-554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7pPr>
            <a:lvl8pPr marL="1500000" marR="0" indent="-522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8pPr>
            <a:lvl9pPr marL="1699999" marR="0" indent="-6169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9pPr>
          </a:lstStyle>
          <a:p>
            <a:pPr marL="254000" indent="0">
              <a:buFont typeface="Noto Sans Symbols"/>
              <a:buNone/>
            </a:pPr>
            <a:r>
              <a:rPr lang="en-GB" i="1" dirty="0" smtClean="0">
                <a:solidFill>
                  <a:schemeClr val="accent6">
                    <a:lumMod val="75000"/>
                  </a:schemeClr>
                </a:solidFill>
              </a:rPr>
              <a:t>Please fill in your evaluation form.</a:t>
            </a:r>
          </a:p>
          <a:p>
            <a:pPr marL="254000" indent="0">
              <a:buFont typeface="Noto Sans Symbols"/>
              <a:buNone/>
            </a:pPr>
            <a:endParaRPr lang="en-GB" i="1" dirty="0">
              <a:solidFill>
                <a:schemeClr val="accent6">
                  <a:lumMod val="75000"/>
                </a:schemeClr>
              </a:solidFill>
            </a:endParaRPr>
          </a:p>
          <a:p>
            <a:pPr marL="254000" indent="0">
              <a:buFont typeface="Noto Sans Symbols"/>
              <a:buNone/>
            </a:pPr>
            <a:r>
              <a:rPr lang="en-GB" i="1" dirty="0" smtClean="0">
                <a:solidFill>
                  <a:schemeClr val="accent6">
                    <a:lumMod val="75000"/>
                  </a:schemeClr>
                </a:solidFill>
              </a:rPr>
              <a:t>Thank you for coming today. Safe journeying…Keep in touch.</a:t>
            </a:r>
            <a:endParaRPr lang="en-US" i="1" dirty="0">
              <a:solidFill>
                <a:schemeClr val="accent6">
                  <a:lumMod val="75000"/>
                </a:schemeClr>
              </a:solidFill>
            </a:endParaRPr>
          </a:p>
        </p:txBody>
      </p:sp>
      <p:sp>
        <p:nvSpPr>
          <p:cNvPr id="7" name="Slide Number Placeholder 3"/>
          <p:cNvSpPr txBox="1">
            <a:spLocks/>
          </p:cNvSpPr>
          <p:nvPr/>
        </p:nvSpPr>
        <p:spPr>
          <a:xfrm>
            <a:off x="10052857" y="6612185"/>
            <a:ext cx="1312023" cy="365125"/>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buClr>
                <a:srgbClr val="FFFFFF"/>
              </a:buClr>
              <a:buSzPct val="25000"/>
              <a:buFont typeface="Calibri"/>
              <a:buNone/>
            </a:pPr>
            <a:fld id="{00000000-1234-1234-1234-123412341234}" type="slidenum">
              <a:rPr lang="en-GB" sz="1050" smtClean="0">
                <a:solidFill>
                  <a:srgbClr val="FFFFFF"/>
                </a:solidFill>
                <a:latin typeface="Calibri"/>
                <a:ea typeface="Calibri"/>
                <a:cs typeface="Calibri"/>
                <a:sym typeface="Calibri"/>
              </a:rPr>
              <a:pPr algn="r">
                <a:buClr>
                  <a:srgbClr val="FFFFFF"/>
                </a:buClr>
                <a:buSzPct val="25000"/>
                <a:buFont typeface="Calibri"/>
                <a:buNone/>
              </a:pPr>
              <a:t>29</a:t>
            </a:fld>
            <a:endParaRPr lang="en-GB" sz="10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8332554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097279" y="461247"/>
            <a:ext cx="9147944" cy="987815"/>
          </a:xfrm>
          <a:prstGeom prst="rect">
            <a:avLst/>
          </a:prstGeom>
          <a:noFill/>
          <a:ln>
            <a:noFill/>
          </a:ln>
        </p:spPr>
        <p:txBody>
          <a:bodyPr lIns="91425" tIns="91425" rIns="91425" bIns="91425"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GB" sz="4800" b="0" i="0" u="sng" strike="noStrike" cap="none" baseline="0">
                <a:solidFill>
                  <a:srgbClr val="3F3F3F"/>
                </a:solidFill>
                <a:latin typeface="Calibri"/>
                <a:ea typeface="Calibri"/>
                <a:cs typeface="Calibri"/>
                <a:sym typeface="Calibri"/>
                <a:rtl val="0"/>
              </a:rPr>
              <a:t>The Cambridge Maths Hub</a:t>
            </a:r>
          </a:p>
        </p:txBody>
      </p:sp>
      <p:sp>
        <p:nvSpPr>
          <p:cNvPr id="158" name="Shape 158"/>
          <p:cNvSpPr txBox="1">
            <a:spLocks noGrp="1"/>
          </p:cNvSpPr>
          <p:nvPr>
            <p:ph type="body" idx="1"/>
          </p:nvPr>
        </p:nvSpPr>
        <p:spPr>
          <a:xfrm>
            <a:off x="3232763" y="1719512"/>
            <a:ext cx="5276225" cy="4420030"/>
          </a:xfrm>
          <a:prstGeom prst="rect">
            <a:avLst/>
          </a:prstGeom>
          <a:noFill/>
          <a:ln>
            <a:noFill/>
          </a:ln>
        </p:spPr>
        <p:txBody>
          <a:bodyPr lIns="91425" tIns="91425" rIns="91425" bIns="91425" anchor="t" anchorCtr="0">
            <a:noAutofit/>
          </a:bodyPr>
          <a:lstStyle/>
          <a:p>
            <a:pPr marL="344487" marR="0" lvl="0" indent="-217487" algn="l" rtl="0">
              <a:lnSpc>
                <a:spcPct val="90000"/>
              </a:lnSpc>
              <a:spcBef>
                <a:spcPts val="0"/>
              </a:spcBef>
              <a:spcAft>
                <a:spcPts val="0"/>
              </a:spcAft>
              <a:buClr>
                <a:schemeClr val="accent1"/>
              </a:buClr>
              <a:buSzPct val="100000"/>
              <a:buFont typeface="Noto Sans Symbols"/>
              <a:buChar char="➢"/>
            </a:pPr>
            <a:r>
              <a:rPr lang="en-GB" sz="2000" b="0" i="0" u="none" strike="noStrike" cap="none" baseline="0" dirty="0" err="1">
                <a:solidFill>
                  <a:srgbClr val="3F3F3F"/>
                </a:solidFill>
                <a:latin typeface="Calibri"/>
                <a:ea typeface="Calibri"/>
                <a:cs typeface="Calibri"/>
                <a:sym typeface="Calibri"/>
                <a:rtl val="0"/>
              </a:rPr>
              <a:t>Geetha</a:t>
            </a:r>
            <a:r>
              <a:rPr lang="en-GB" sz="2000" b="0" i="0" u="none" strike="noStrike" cap="none" baseline="0" dirty="0">
                <a:solidFill>
                  <a:srgbClr val="3F3F3F"/>
                </a:solidFill>
                <a:latin typeface="Calibri"/>
                <a:ea typeface="Calibri"/>
                <a:cs typeface="Calibri"/>
                <a:sym typeface="Calibri"/>
                <a:rtl val="0"/>
              </a:rPr>
              <a:t> </a:t>
            </a:r>
            <a:r>
              <a:rPr lang="en-GB" sz="2000" b="0" i="0" u="none" strike="noStrike" cap="none" baseline="0" dirty="0" err="1">
                <a:solidFill>
                  <a:srgbClr val="3F3F3F"/>
                </a:solidFill>
                <a:latin typeface="Calibri"/>
                <a:ea typeface="Calibri"/>
                <a:cs typeface="Calibri"/>
                <a:sym typeface="Calibri"/>
                <a:rtl val="0"/>
              </a:rPr>
              <a:t>Dorairaj</a:t>
            </a:r>
            <a:r>
              <a:rPr lang="en-GB" sz="2000" b="0" i="0" u="none" strike="noStrike" cap="none" baseline="0" dirty="0">
                <a:solidFill>
                  <a:srgbClr val="3F3F3F"/>
                </a:solidFill>
                <a:latin typeface="Calibri"/>
                <a:ea typeface="Calibri"/>
                <a:cs typeface="Calibri"/>
                <a:sym typeface="Calibri"/>
                <a:rtl val="0"/>
              </a:rPr>
              <a:t>, Projects Co-ordinator </a:t>
            </a:r>
          </a:p>
          <a:p>
            <a:pPr marL="344487" marR="0" lvl="0" indent="-217487" algn="l" rtl="0">
              <a:lnSpc>
                <a:spcPct val="90000"/>
              </a:lnSpc>
              <a:spcBef>
                <a:spcPts val="1400"/>
              </a:spcBef>
              <a:spcAft>
                <a:spcPts val="0"/>
              </a:spcAft>
              <a:buClr>
                <a:schemeClr val="accent1"/>
              </a:buClr>
              <a:buSzPct val="100000"/>
              <a:buFont typeface="Noto Sans Symbols"/>
              <a:buChar char="➢"/>
            </a:pPr>
            <a:r>
              <a:rPr lang="en-GB" sz="2000" b="0" i="0" u="none" strike="noStrike" cap="none" baseline="0" dirty="0">
                <a:solidFill>
                  <a:srgbClr val="3F3F3F"/>
                </a:solidFill>
                <a:latin typeface="Calibri"/>
                <a:ea typeface="Calibri"/>
                <a:cs typeface="Calibri"/>
                <a:sym typeface="Calibri"/>
                <a:rtl val="0"/>
              </a:rPr>
              <a:t>Sue Southward , </a:t>
            </a:r>
            <a:r>
              <a:rPr lang="en-GB" sz="2000" b="0" i="0" u="none" strike="noStrike" cap="none" baseline="0" dirty="0" err="1">
                <a:solidFill>
                  <a:srgbClr val="3F3F3F"/>
                </a:solidFill>
                <a:latin typeface="Calibri"/>
                <a:ea typeface="Calibri"/>
                <a:cs typeface="Calibri"/>
                <a:sym typeface="Calibri"/>
                <a:rtl val="0"/>
              </a:rPr>
              <a:t>Comberton</a:t>
            </a:r>
            <a:r>
              <a:rPr lang="en-GB" sz="2000" b="0" i="0" u="none" strike="noStrike" cap="none" baseline="0" dirty="0">
                <a:solidFill>
                  <a:srgbClr val="3F3F3F"/>
                </a:solidFill>
                <a:latin typeface="Calibri"/>
                <a:ea typeface="Calibri"/>
                <a:cs typeface="Calibri"/>
                <a:sym typeface="Calibri"/>
                <a:rtl val="0"/>
              </a:rPr>
              <a:t>, one day a week</a:t>
            </a:r>
          </a:p>
          <a:p>
            <a:pPr marL="344487" marR="0" lvl="0" indent="-217487" algn="l" rtl="0">
              <a:lnSpc>
                <a:spcPct val="90000"/>
              </a:lnSpc>
              <a:spcBef>
                <a:spcPts val="1400"/>
              </a:spcBef>
              <a:spcAft>
                <a:spcPts val="0"/>
              </a:spcAft>
              <a:buClr>
                <a:schemeClr val="accent1"/>
              </a:buClr>
              <a:buSzPct val="100000"/>
              <a:buFont typeface="Noto Sans Symbols"/>
              <a:buChar char="➢"/>
            </a:pPr>
            <a:r>
              <a:rPr lang="en-GB" sz="2000" b="0" i="0" u="none" strike="noStrike" cap="none" baseline="0" dirty="0">
                <a:solidFill>
                  <a:srgbClr val="3F3F3F"/>
                </a:solidFill>
                <a:latin typeface="Calibri"/>
                <a:ea typeface="Calibri"/>
                <a:cs typeface="Calibri"/>
                <a:sym typeface="Calibri"/>
                <a:rtl val="0"/>
              </a:rPr>
              <a:t>Katie Kendall, </a:t>
            </a:r>
            <a:r>
              <a:rPr lang="en-GB" sz="2000" b="0" i="0" u="none" strike="noStrike" cap="none" baseline="0" dirty="0" err="1">
                <a:solidFill>
                  <a:srgbClr val="3F3F3F"/>
                </a:solidFill>
                <a:latin typeface="Calibri"/>
                <a:ea typeface="Calibri"/>
                <a:cs typeface="Calibri"/>
                <a:sym typeface="Calibri"/>
                <a:rtl val="0"/>
              </a:rPr>
              <a:t>Caldecote</a:t>
            </a:r>
            <a:r>
              <a:rPr lang="en-GB" sz="2000" b="0" i="0" u="none" strike="noStrike" cap="none" baseline="0" dirty="0">
                <a:solidFill>
                  <a:srgbClr val="3F3F3F"/>
                </a:solidFill>
                <a:latin typeface="Calibri"/>
                <a:ea typeface="Calibri"/>
                <a:cs typeface="Calibri"/>
                <a:sym typeface="Calibri"/>
                <a:rtl val="0"/>
              </a:rPr>
              <a:t>, half a day a week</a:t>
            </a:r>
          </a:p>
          <a:p>
            <a:pPr marL="344488" marR="0" lvl="0" indent="-217488" algn="l" rtl="0">
              <a:lnSpc>
                <a:spcPct val="90000"/>
              </a:lnSpc>
              <a:spcBef>
                <a:spcPts val="1400"/>
              </a:spcBef>
              <a:spcAft>
                <a:spcPts val="0"/>
              </a:spcAft>
              <a:buClr>
                <a:schemeClr val="accent1"/>
              </a:buClr>
              <a:buSzPct val="100000"/>
              <a:buFont typeface="Noto Sans Symbols"/>
              <a:buChar char="➢"/>
            </a:pPr>
            <a:r>
              <a:rPr lang="en-GB" sz="2000" b="0" i="0" u="none" strike="noStrike" cap="none" baseline="0" dirty="0">
                <a:solidFill>
                  <a:srgbClr val="3F3F3F"/>
                </a:solidFill>
                <a:latin typeface="Calibri"/>
                <a:ea typeface="Calibri"/>
                <a:cs typeface="Calibri"/>
                <a:sym typeface="Calibri"/>
                <a:rtl val="0"/>
              </a:rPr>
              <a:t>Cordelia Myers, Maths Hub Lead</a:t>
            </a:r>
          </a:p>
          <a:p>
            <a:pPr marL="344488" marR="0" lvl="0" indent="-90488" algn="l" rtl="0">
              <a:lnSpc>
                <a:spcPct val="90000"/>
              </a:lnSpc>
              <a:spcBef>
                <a:spcPts val="1400"/>
              </a:spcBef>
              <a:spcAft>
                <a:spcPts val="0"/>
              </a:spcAft>
              <a:buClr>
                <a:schemeClr val="accent1"/>
              </a:buClr>
              <a:buFont typeface="Noto Sans Symbols"/>
              <a:buNone/>
            </a:pPr>
            <a:endParaRPr sz="2000" b="0" i="0" u="none" strike="noStrike" cap="none" baseline="0" dirty="0">
              <a:solidFill>
                <a:srgbClr val="3F3F3F"/>
              </a:solidFill>
              <a:latin typeface="Calibri"/>
              <a:ea typeface="Calibri"/>
              <a:cs typeface="Calibri"/>
              <a:sym typeface="Calibri"/>
              <a:rtl val="0"/>
            </a:endParaRPr>
          </a:p>
          <a:p>
            <a:pPr marL="344488" marR="0" lvl="0" indent="-217488" algn="l" rtl="0">
              <a:lnSpc>
                <a:spcPct val="90000"/>
              </a:lnSpc>
              <a:spcBef>
                <a:spcPts val="1400"/>
              </a:spcBef>
              <a:spcAft>
                <a:spcPts val="200"/>
              </a:spcAft>
              <a:buClr>
                <a:schemeClr val="accent1"/>
              </a:buClr>
              <a:buSzPct val="100000"/>
              <a:buFont typeface="Noto Sans Symbols"/>
              <a:buChar char="➢"/>
            </a:pPr>
            <a:r>
              <a:rPr lang="en-GB" sz="2000" b="0" i="0" u="none" strike="noStrike" cap="none" baseline="0" dirty="0">
                <a:solidFill>
                  <a:srgbClr val="3F3F3F"/>
                </a:solidFill>
                <a:latin typeface="Calibri"/>
                <a:ea typeface="Calibri"/>
                <a:cs typeface="Calibri"/>
                <a:sym typeface="Calibri"/>
                <a:rtl val="0"/>
              </a:rPr>
              <a:t>Strategic Board, Operations Group</a:t>
            </a:r>
          </a:p>
        </p:txBody>
      </p:sp>
      <p:sp>
        <p:nvSpPr>
          <p:cNvPr id="159" name="Shape 15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
        <p:nvSpPr>
          <p:cNvPr id="160" name="Shape 160"/>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3</a:t>
            </a:fld>
            <a:endParaRPr lang="en-GB" sz="1050" b="0" i="0" u="none" strike="noStrike" cap="none" baseline="0">
              <a:solidFill>
                <a:srgbClr val="FFFFFF"/>
              </a:solidFill>
              <a:latin typeface="Calibri"/>
              <a:ea typeface="Calibri"/>
              <a:cs typeface="Calibri"/>
              <a:sym typeface="Calibri"/>
              <a:rtl val="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097279" y="461572"/>
            <a:ext cx="9147944" cy="9878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a:solidFill>
                  <a:srgbClr val="3F3F3F"/>
                </a:solidFill>
                <a:latin typeface="Calibri"/>
                <a:ea typeface="Calibri"/>
                <a:cs typeface="Calibri"/>
                <a:sym typeface="Calibri"/>
                <a:rtl val="0"/>
              </a:rPr>
              <a:t>Maths Hubs across England</a:t>
            </a:r>
          </a:p>
        </p:txBody>
      </p:sp>
      <p:pic>
        <p:nvPicPr>
          <p:cNvPr id="150" name="Shape 150"/>
          <p:cNvPicPr preferRelativeResize="0">
            <a:picLocks noGrp="1"/>
          </p:cNvPicPr>
          <p:nvPr>
            <p:ph type="body" idx="1"/>
          </p:nvPr>
        </p:nvPicPr>
        <p:blipFill rotWithShape="1">
          <a:blip r:embed="rId3">
            <a:alphaModFix/>
          </a:blip>
          <a:srcRect/>
          <a:stretch/>
        </p:blipFill>
        <p:spPr>
          <a:xfrm>
            <a:off x="3953875" y="1449387"/>
            <a:ext cx="4344576" cy="4419599"/>
          </a:xfrm>
          <a:prstGeom prst="rect">
            <a:avLst/>
          </a:prstGeom>
          <a:noFill/>
          <a:ln>
            <a:noFill/>
          </a:ln>
        </p:spPr>
      </p:pic>
      <p:sp>
        <p:nvSpPr>
          <p:cNvPr id="151" name="Shape 151"/>
          <p:cNvSpPr txBox="1">
            <a:spLocks noGrp="1"/>
          </p:cNvSpPr>
          <p:nvPr>
            <p:ph type="sldNum" idx="12"/>
          </p:nvPr>
        </p:nvSpPr>
        <p:spPr>
          <a:xfrm>
            <a:off x="94488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4</a:t>
            </a:fld>
            <a:endParaRPr lang="en-GB" sz="1050" b="0" i="0" u="none" strike="noStrike" cap="none" baseline="0">
              <a:solidFill>
                <a:srgbClr val="FFFFFF"/>
              </a:solidFill>
              <a:latin typeface="Calibri"/>
              <a:ea typeface="Calibri"/>
              <a:cs typeface="Calibri"/>
              <a:sym typeface="Calibri"/>
              <a:rtl val="0"/>
            </a:endParaRPr>
          </a:p>
        </p:txBody>
      </p:sp>
      <p:sp>
        <p:nvSpPr>
          <p:cNvPr id="152" name="Shape 152"/>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097279" y="251789"/>
            <a:ext cx="9147944" cy="987815"/>
          </a:xfrm>
          <a:prstGeom prst="rect">
            <a:avLst/>
          </a:prstGeom>
          <a:noFill/>
          <a:ln>
            <a:noFill/>
          </a:ln>
        </p:spPr>
        <p:txBody>
          <a:bodyPr lIns="91425" tIns="91425" rIns="91425" bIns="91425" anchor="b" anchorCtr="0">
            <a:noAutofit/>
          </a:bodyPr>
          <a:lstStyle/>
          <a:p>
            <a:pPr marL="0" marR="0" lvl="0" indent="0" algn="l" rtl="0">
              <a:lnSpc>
                <a:spcPct val="85000"/>
              </a:lnSpc>
              <a:spcBef>
                <a:spcPts val="0"/>
              </a:spcBef>
              <a:spcAft>
                <a:spcPts val="0"/>
              </a:spcAft>
              <a:buClr>
                <a:srgbClr val="3F3F3F"/>
              </a:buClr>
              <a:buFont typeface="Calibri"/>
              <a:buNone/>
            </a:pPr>
            <a:endParaRPr sz="4800" b="0" i="0" u="sng" strike="noStrike" cap="none" baseline="0">
              <a:solidFill>
                <a:srgbClr val="3F3F3F"/>
              </a:solidFill>
              <a:latin typeface="Calibri"/>
              <a:ea typeface="Calibri"/>
              <a:cs typeface="Calibri"/>
              <a:sym typeface="Calibri"/>
              <a:rtl val="0"/>
            </a:endParaRPr>
          </a:p>
        </p:txBody>
      </p:sp>
      <p:sp>
        <p:nvSpPr>
          <p:cNvPr id="204" name="Shape 204"/>
          <p:cNvSpPr txBox="1">
            <a:spLocks noGrp="1"/>
          </p:cNvSpPr>
          <p:nvPr>
            <p:ph type="body" idx="1"/>
          </p:nvPr>
        </p:nvSpPr>
        <p:spPr>
          <a:xfrm>
            <a:off x="-676930" y="1094667"/>
            <a:ext cx="10058398" cy="442003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200"/>
              </a:spcAft>
              <a:buClr>
                <a:schemeClr val="accent1"/>
              </a:buClr>
              <a:buFont typeface="Noto Sans Symbols"/>
              <a:buNone/>
            </a:pPr>
            <a:endParaRPr sz="2000" b="0" i="0" u="none" strike="noStrike" cap="none" baseline="0" dirty="0">
              <a:solidFill>
                <a:srgbClr val="3F3F3F"/>
              </a:solidFill>
              <a:latin typeface="Calibri"/>
              <a:ea typeface="Calibri"/>
              <a:cs typeface="Calibri"/>
              <a:sym typeface="Calibri"/>
              <a:rtl val="0"/>
            </a:endParaRPr>
          </a:p>
        </p:txBody>
      </p:sp>
      <p:sp>
        <p:nvSpPr>
          <p:cNvPr id="206" name="Shape 20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
        <p:nvSpPr>
          <p:cNvPr id="207" name="Shape 207"/>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5</a:t>
            </a:fld>
            <a:endParaRPr lang="en-GB" sz="1050" b="0" i="0" u="none" strike="noStrike" cap="none" baseline="0">
              <a:solidFill>
                <a:srgbClr val="FFFFFF"/>
              </a:solidFill>
              <a:latin typeface="Calibri"/>
              <a:ea typeface="Calibri"/>
              <a:cs typeface="Calibri"/>
              <a:sym typeface="Calibri"/>
              <a:rtl val="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628" y="251790"/>
            <a:ext cx="6599246" cy="6105784"/>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062436" y="656347"/>
            <a:ext cx="9147947" cy="77514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a:solidFill>
                  <a:srgbClr val="3F3F3F"/>
                </a:solidFill>
                <a:latin typeface="Calibri"/>
                <a:ea typeface="Calibri"/>
                <a:cs typeface="Calibri"/>
                <a:sym typeface="Calibri"/>
                <a:rtl val="0"/>
              </a:rPr>
              <a:t>National Collaborative Projects</a:t>
            </a:r>
          </a:p>
        </p:txBody>
      </p:sp>
      <p:sp>
        <p:nvSpPr>
          <p:cNvPr id="167" name="Shape 167"/>
          <p:cNvSpPr txBox="1">
            <a:spLocks noGrp="1"/>
          </p:cNvSpPr>
          <p:nvPr>
            <p:ph type="body" idx="1"/>
          </p:nvPr>
        </p:nvSpPr>
        <p:spPr>
          <a:xfrm>
            <a:off x="1097275" y="1449075"/>
            <a:ext cx="10058398" cy="4805698"/>
          </a:xfrm>
          <a:prstGeom prst="rect">
            <a:avLst/>
          </a:prstGeom>
          <a:noFill/>
          <a:ln>
            <a:noFill/>
          </a:ln>
        </p:spPr>
        <p:txBody>
          <a:bodyPr lIns="0" tIns="45700" rIns="0" bIns="45700" anchor="t" anchorCtr="0">
            <a:noAutofit/>
          </a:bodyPr>
          <a:lstStyle/>
          <a:p>
            <a:pPr marL="344488" marR="0" lvl="0" indent="-344488" algn="l" rtl="0">
              <a:lnSpc>
                <a:spcPct val="90000"/>
              </a:lnSpc>
              <a:spcBef>
                <a:spcPts val="0"/>
              </a:spcBef>
              <a:spcAft>
                <a:spcPts val="0"/>
              </a:spcAft>
              <a:buClr>
                <a:schemeClr val="accent1"/>
              </a:buClr>
              <a:buSzPct val="100000"/>
              <a:buFont typeface="Noto Sans Symbols"/>
              <a:buChar char="➢"/>
            </a:pPr>
            <a:r>
              <a:rPr lang="en-GB" sz="2400" b="0" i="0" u="none" strike="noStrike" cap="none" baseline="0" dirty="0">
                <a:solidFill>
                  <a:srgbClr val="3F3F3F"/>
                </a:solidFill>
                <a:latin typeface="Calibri"/>
                <a:ea typeface="Calibri"/>
                <a:cs typeface="Calibri"/>
                <a:sym typeface="Calibri"/>
                <a:rtl val="0"/>
              </a:rPr>
              <a:t>NCP 1a – </a:t>
            </a:r>
            <a:r>
              <a:rPr lang="en-GB" sz="2400" b="1" i="0" u="none" strike="noStrike" cap="none" baseline="0" dirty="0">
                <a:solidFill>
                  <a:srgbClr val="3F3F3F"/>
                </a:solidFill>
                <a:latin typeface="Calibri"/>
                <a:ea typeface="Calibri"/>
                <a:cs typeface="Calibri"/>
                <a:sym typeface="Calibri"/>
                <a:rtl val="0"/>
              </a:rPr>
              <a:t>England-China Education Research and Innovation </a:t>
            </a:r>
            <a:r>
              <a:rPr lang="en-GB" sz="2400" b="1" i="0" u="none" strike="noStrike" cap="none" baseline="0" dirty="0" smtClean="0">
                <a:solidFill>
                  <a:srgbClr val="3F3F3F"/>
                </a:solidFill>
                <a:latin typeface="Calibri"/>
                <a:ea typeface="Calibri"/>
                <a:cs typeface="Calibri"/>
                <a:sym typeface="Calibri"/>
                <a:rtl val="0"/>
              </a:rPr>
              <a:t>Project </a:t>
            </a:r>
            <a:r>
              <a:rPr lang="en-GB" sz="2400" b="0" i="0" u="none" strike="noStrike" cap="none" baseline="0" dirty="0" smtClean="0">
                <a:solidFill>
                  <a:srgbClr val="3F3F3F"/>
                </a:solidFill>
                <a:latin typeface="Calibri"/>
                <a:ea typeface="Calibri"/>
                <a:cs typeface="Calibri"/>
                <a:sym typeface="Calibri"/>
                <a:rtl val="0"/>
              </a:rPr>
              <a:t>(</a:t>
            </a:r>
            <a:r>
              <a:rPr lang="en-GB" sz="2400" b="0" i="0" u="none" strike="noStrike" cap="none" baseline="0" dirty="0">
                <a:solidFill>
                  <a:srgbClr val="3F3F3F"/>
                </a:solidFill>
                <a:latin typeface="Calibri"/>
                <a:ea typeface="Calibri"/>
                <a:cs typeface="Calibri"/>
                <a:sym typeface="Calibri"/>
                <a:rtl val="0"/>
              </a:rPr>
              <a:t>Shanghai Teacher Exchange-Primary)</a:t>
            </a:r>
          </a:p>
          <a:p>
            <a:pPr marL="344488" marR="0" lvl="0" indent="-192088" algn="l" rtl="0">
              <a:lnSpc>
                <a:spcPct val="90000"/>
              </a:lnSpc>
              <a:spcBef>
                <a:spcPts val="0"/>
              </a:spcBef>
              <a:spcAft>
                <a:spcPts val="0"/>
              </a:spcAft>
              <a:buClr>
                <a:schemeClr val="accent1"/>
              </a:buClr>
              <a:buFont typeface="Noto Sans Symbols"/>
              <a:buNone/>
            </a:pPr>
            <a:endParaRPr sz="2400" b="0" i="0" u="none" strike="noStrike" cap="none" baseline="0" dirty="0">
              <a:solidFill>
                <a:srgbClr val="3F3F3F"/>
              </a:solidFill>
              <a:latin typeface="Calibri"/>
              <a:ea typeface="Calibri"/>
              <a:cs typeface="Calibri"/>
              <a:sym typeface="Calibri"/>
              <a:rtl val="0"/>
            </a:endParaRPr>
          </a:p>
          <a:p>
            <a:pPr marL="344488" marR="0" lvl="0" indent="-344488" algn="l" rtl="0">
              <a:lnSpc>
                <a:spcPct val="90000"/>
              </a:lnSpc>
              <a:spcBef>
                <a:spcPts val="0"/>
              </a:spcBef>
              <a:spcAft>
                <a:spcPts val="0"/>
              </a:spcAft>
              <a:buClr>
                <a:schemeClr val="accent1"/>
              </a:buClr>
              <a:buSzPct val="100000"/>
              <a:buFont typeface="Noto Sans Symbols"/>
              <a:buChar char="➢"/>
            </a:pPr>
            <a:r>
              <a:rPr lang="en-GB" sz="2400" b="0" i="0" u="none" strike="noStrike" cap="none" baseline="0" dirty="0">
                <a:solidFill>
                  <a:srgbClr val="3F3F3F"/>
                </a:solidFill>
                <a:latin typeface="Calibri"/>
                <a:ea typeface="Calibri"/>
                <a:cs typeface="Calibri"/>
                <a:sym typeface="Calibri"/>
                <a:rtl val="0"/>
              </a:rPr>
              <a:t>John Canavan and </a:t>
            </a:r>
          </a:p>
          <a:p>
            <a:pPr marL="344488" marR="0" lvl="0" indent="-344488" algn="l" rtl="0">
              <a:lnSpc>
                <a:spcPct val="90000"/>
              </a:lnSpc>
              <a:spcBef>
                <a:spcPts val="0"/>
              </a:spcBef>
              <a:spcAft>
                <a:spcPts val="0"/>
              </a:spcAft>
              <a:buClr>
                <a:schemeClr val="accent1"/>
              </a:buClr>
              <a:buSzPct val="100000"/>
              <a:buFont typeface="Noto Sans Symbols"/>
              <a:buChar char="➢"/>
            </a:pPr>
            <a:r>
              <a:rPr lang="en-GB" sz="2400" b="0" i="0" u="none" strike="noStrike" cap="none" baseline="0" dirty="0">
                <a:solidFill>
                  <a:srgbClr val="3F3F3F"/>
                </a:solidFill>
                <a:latin typeface="Calibri"/>
                <a:ea typeface="Calibri"/>
                <a:cs typeface="Calibri"/>
                <a:sym typeface="Calibri"/>
                <a:rtl val="0"/>
              </a:rPr>
              <a:t>Sarah </a:t>
            </a:r>
            <a:r>
              <a:rPr lang="en-GB" sz="2400" b="0" i="0" u="none" strike="noStrike" cap="none" baseline="0" dirty="0" err="1">
                <a:solidFill>
                  <a:srgbClr val="3F3F3F"/>
                </a:solidFill>
                <a:latin typeface="Calibri"/>
                <a:ea typeface="Calibri"/>
                <a:cs typeface="Calibri"/>
                <a:sym typeface="Calibri"/>
                <a:rtl val="0"/>
              </a:rPr>
              <a:t>Wheatman</a:t>
            </a:r>
            <a:endParaRPr lang="en-GB" sz="2400" b="0" i="0" u="none" strike="noStrike" cap="none" baseline="0" dirty="0">
              <a:solidFill>
                <a:srgbClr val="3F3F3F"/>
              </a:solidFill>
              <a:latin typeface="Calibri"/>
              <a:ea typeface="Calibri"/>
              <a:cs typeface="Calibri"/>
              <a:sym typeface="Calibri"/>
              <a:rtl val="0"/>
            </a:endParaRPr>
          </a:p>
          <a:p>
            <a:pPr marL="344488" marR="0" lvl="0" indent="-192088" algn="l" rtl="0">
              <a:lnSpc>
                <a:spcPct val="90000"/>
              </a:lnSpc>
              <a:spcBef>
                <a:spcPts val="0"/>
              </a:spcBef>
              <a:spcAft>
                <a:spcPts val="0"/>
              </a:spcAft>
              <a:buClr>
                <a:schemeClr val="accent1"/>
              </a:buClr>
              <a:buFont typeface="Noto Sans Symbols"/>
              <a:buNone/>
            </a:pPr>
            <a:endParaRPr sz="2400" b="0" i="0" u="none" strike="noStrike" cap="none" baseline="0" dirty="0">
              <a:solidFill>
                <a:srgbClr val="3F3F3F"/>
              </a:solidFill>
              <a:latin typeface="Calibri"/>
              <a:ea typeface="Calibri"/>
              <a:cs typeface="Calibri"/>
              <a:sym typeface="Calibri"/>
              <a:rtl val="0"/>
            </a:endParaRPr>
          </a:p>
          <a:p>
            <a:pPr marL="344488" marR="0" lvl="0" indent="-192088" algn="l" rtl="0">
              <a:lnSpc>
                <a:spcPct val="90000"/>
              </a:lnSpc>
              <a:spcBef>
                <a:spcPts val="0"/>
              </a:spcBef>
              <a:spcAft>
                <a:spcPts val="0"/>
              </a:spcAft>
              <a:buClr>
                <a:schemeClr val="accent1"/>
              </a:buClr>
              <a:buFont typeface="Noto Sans Symbols"/>
              <a:buNone/>
            </a:pPr>
            <a:endParaRPr sz="2400" b="0" i="0" u="none" strike="noStrike" cap="none" baseline="0" dirty="0">
              <a:solidFill>
                <a:srgbClr val="3F3F3F"/>
              </a:solidFill>
              <a:latin typeface="Calibri"/>
              <a:ea typeface="Calibri"/>
              <a:cs typeface="Calibri"/>
              <a:sym typeface="Calibri"/>
              <a:rtl val="0"/>
            </a:endParaRPr>
          </a:p>
          <a:p>
            <a:pPr marL="344488" marR="0" lvl="0" indent="-192088" algn="l" rtl="0">
              <a:lnSpc>
                <a:spcPct val="90000"/>
              </a:lnSpc>
              <a:spcBef>
                <a:spcPts val="0"/>
              </a:spcBef>
              <a:spcAft>
                <a:spcPts val="0"/>
              </a:spcAft>
              <a:buClr>
                <a:schemeClr val="accent1"/>
              </a:buClr>
              <a:buFont typeface="Noto Sans Symbols"/>
              <a:buNone/>
            </a:pPr>
            <a:endParaRPr sz="2400" b="0" i="0" u="none" strike="noStrike" cap="none" baseline="0" dirty="0">
              <a:solidFill>
                <a:srgbClr val="3F3F3F"/>
              </a:solidFill>
              <a:latin typeface="Calibri"/>
              <a:ea typeface="Calibri"/>
              <a:cs typeface="Calibri"/>
              <a:sym typeface="Calibri"/>
              <a:rtl val="0"/>
            </a:endParaRPr>
          </a:p>
          <a:p>
            <a:pPr marL="344488" marR="0" lvl="0" indent="-192088" algn="l" rtl="0">
              <a:lnSpc>
                <a:spcPct val="90000"/>
              </a:lnSpc>
              <a:spcBef>
                <a:spcPts val="0"/>
              </a:spcBef>
              <a:spcAft>
                <a:spcPts val="0"/>
              </a:spcAft>
              <a:buClr>
                <a:schemeClr val="accent1"/>
              </a:buClr>
              <a:buFont typeface="Noto Sans Symbols"/>
              <a:buNone/>
            </a:pPr>
            <a:endParaRPr sz="2400" b="0" i="0" u="none" strike="noStrike" cap="none" baseline="0" dirty="0">
              <a:solidFill>
                <a:srgbClr val="3F3F3F"/>
              </a:solidFill>
              <a:latin typeface="Calibri"/>
              <a:ea typeface="Calibri"/>
              <a:cs typeface="Calibri"/>
              <a:sym typeface="Calibri"/>
              <a:rtl val="0"/>
            </a:endParaRPr>
          </a:p>
          <a:p>
            <a:pPr marL="344488" marR="0" lvl="0" indent="-192088" algn="l" rtl="0">
              <a:lnSpc>
                <a:spcPct val="90000"/>
              </a:lnSpc>
              <a:spcBef>
                <a:spcPts val="0"/>
              </a:spcBef>
              <a:spcAft>
                <a:spcPts val="0"/>
              </a:spcAft>
              <a:buClr>
                <a:schemeClr val="accent1"/>
              </a:buClr>
              <a:buFont typeface="Noto Sans Symbols"/>
              <a:buNone/>
            </a:pPr>
            <a:endParaRPr sz="2400" b="0" i="0" u="none" strike="noStrike" cap="none" baseline="0" dirty="0">
              <a:solidFill>
                <a:srgbClr val="3F3F3F"/>
              </a:solidFill>
              <a:latin typeface="Calibri"/>
              <a:ea typeface="Calibri"/>
              <a:cs typeface="Calibri"/>
              <a:sym typeface="Calibri"/>
              <a:rtl val="0"/>
            </a:endParaRPr>
          </a:p>
          <a:p>
            <a:pPr marL="344488" marR="0" lvl="0" indent="-192088" algn="l" rtl="0">
              <a:lnSpc>
                <a:spcPct val="90000"/>
              </a:lnSpc>
              <a:spcBef>
                <a:spcPts val="0"/>
              </a:spcBef>
              <a:spcAft>
                <a:spcPts val="0"/>
              </a:spcAft>
              <a:buClr>
                <a:schemeClr val="accent1"/>
              </a:buClr>
              <a:buFont typeface="Noto Sans Symbols"/>
              <a:buNone/>
            </a:pPr>
            <a:endParaRPr sz="2400" b="0" i="0" u="none" strike="noStrike" cap="none" baseline="0" dirty="0">
              <a:solidFill>
                <a:srgbClr val="3F3F3F"/>
              </a:solidFill>
              <a:latin typeface="Calibri"/>
              <a:ea typeface="Calibri"/>
              <a:cs typeface="Calibri"/>
              <a:sym typeface="Calibri"/>
              <a:rtl val="0"/>
            </a:endParaRPr>
          </a:p>
          <a:p>
            <a:pPr marL="0" marR="0" lvl="0" indent="0" algn="l" rtl="0">
              <a:lnSpc>
                <a:spcPct val="90000"/>
              </a:lnSpc>
              <a:spcBef>
                <a:spcPts val="1400"/>
              </a:spcBef>
              <a:spcAft>
                <a:spcPts val="200"/>
              </a:spcAft>
              <a:buClr>
                <a:schemeClr val="accent1"/>
              </a:buClr>
              <a:buSzPct val="25000"/>
              <a:buFont typeface="Noto Sans Symbols"/>
              <a:buNone/>
            </a:pPr>
            <a:r>
              <a:rPr lang="en-GB" sz="2400" b="0" i="0" u="none" strike="noStrike" cap="none" baseline="0" dirty="0">
                <a:solidFill>
                  <a:srgbClr val="3F3F3F"/>
                </a:solidFill>
                <a:latin typeface="Calibri"/>
                <a:ea typeface="Calibri"/>
                <a:cs typeface="Calibri"/>
                <a:sym typeface="Calibri"/>
                <a:rtl val="0"/>
              </a:rPr>
              <a:t/>
            </a:r>
            <a:br>
              <a:rPr lang="en-GB" sz="2400" b="0" i="0" u="none" strike="noStrike" cap="none" baseline="0" dirty="0">
                <a:solidFill>
                  <a:srgbClr val="3F3F3F"/>
                </a:solidFill>
                <a:latin typeface="Calibri"/>
                <a:ea typeface="Calibri"/>
                <a:cs typeface="Calibri"/>
                <a:sym typeface="Calibri"/>
                <a:rtl val="0"/>
              </a:rPr>
            </a:br>
            <a:endParaRPr lang="en-GB" sz="2400" b="0" i="0" u="none" strike="noStrike" cap="none" baseline="0" dirty="0">
              <a:solidFill>
                <a:srgbClr val="3F3F3F"/>
              </a:solidFill>
              <a:latin typeface="Calibri"/>
              <a:ea typeface="Calibri"/>
              <a:cs typeface="Calibri"/>
              <a:sym typeface="Calibri"/>
              <a:rtl val="0"/>
            </a:endParaRPr>
          </a:p>
        </p:txBody>
      </p:sp>
      <p:sp>
        <p:nvSpPr>
          <p:cNvPr id="168" name="Shape 168"/>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6</a:t>
            </a:fld>
            <a:endParaRPr lang="en-GB" sz="1050" b="0" i="0" u="none" strike="noStrike" cap="none" baseline="0">
              <a:solidFill>
                <a:srgbClr val="FFFFFF"/>
              </a:solidFill>
              <a:latin typeface="Calibri"/>
              <a:ea typeface="Calibri"/>
              <a:cs typeface="Calibri"/>
              <a:sym typeface="Calibri"/>
              <a:rtl val="0"/>
            </a:endParaRPr>
          </a:p>
        </p:txBody>
      </p:sp>
      <p:pic>
        <p:nvPicPr>
          <p:cNvPr id="169" name="Shape 169"/>
          <p:cNvPicPr preferRelativeResize="0"/>
          <p:nvPr/>
        </p:nvPicPr>
        <p:blipFill rotWithShape="1">
          <a:blip r:embed="rId3">
            <a:alphaModFix/>
          </a:blip>
          <a:srcRect l="27466" t="21659" r="20833" b="22306"/>
          <a:stretch/>
        </p:blipFill>
        <p:spPr>
          <a:xfrm>
            <a:off x="4684655" y="2816858"/>
            <a:ext cx="4357594" cy="2778729"/>
          </a:xfrm>
          <a:prstGeom prst="rect">
            <a:avLst/>
          </a:prstGeom>
          <a:noFill/>
          <a:ln>
            <a:noFill/>
          </a:ln>
        </p:spPr>
      </p:pic>
      <p:sp>
        <p:nvSpPr>
          <p:cNvPr id="170" name="Shape 17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062436" y="656347"/>
            <a:ext cx="9147947" cy="77514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a:solidFill>
                  <a:srgbClr val="3F3F3F"/>
                </a:solidFill>
                <a:latin typeface="Calibri"/>
                <a:ea typeface="Calibri"/>
                <a:cs typeface="Calibri"/>
                <a:sym typeface="Calibri"/>
                <a:rtl val="0"/>
              </a:rPr>
              <a:t>National Collaborative Projects</a:t>
            </a:r>
          </a:p>
        </p:txBody>
      </p:sp>
      <p:sp>
        <p:nvSpPr>
          <p:cNvPr id="167" name="Shape 167"/>
          <p:cNvSpPr txBox="1">
            <a:spLocks noGrp="1"/>
          </p:cNvSpPr>
          <p:nvPr>
            <p:ph type="body" idx="1"/>
          </p:nvPr>
        </p:nvSpPr>
        <p:spPr>
          <a:xfrm>
            <a:off x="1097275" y="1449075"/>
            <a:ext cx="10058398" cy="4805698"/>
          </a:xfrm>
          <a:prstGeom prst="rect">
            <a:avLst/>
          </a:prstGeom>
          <a:noFill/>
          <a:ln>
            <a:noFill/>
          </a:ln>
        </p:spPr>
        <p:txBody>
          <a:bodyPr lIns="0" tIns="45700" rIns="0" bIns="45700" anchor="t" anchorCtr="0">
            <a:noAutofit/>
          </a:bodyPr>
          <a:lstStyle/>
          <a:p>
            <a:pPr marL="344488" marR="0" lvl="0" indent="-344488" algn="l" rtl="0">
              <a:lnSpc>
                <a:spcPct val="90000"/>
              </a:lnSpc>
              <a:spcBef>
                <a:spcPts val="1400"/>
              </a:spcBef>
              <a:spcAft>
                <a:spcPts val="0"/>
              </a:spcAft>
              <a:buClr>
                <a:schemeClr val="accent1"/>
              </a:buClr>
              <a:buSzPct val="100000"/>
              <a:buFont typeface="Noto Sans Symbols"/>
              <a:buChar char="➢"/>
            </a:pPr>
            <a:r>
              <a:rPr lang="en-GB" sz="2400" b="0" i="0" u="none" strike="noStrike" cap="none" baseline="0" dirty="0" smtClean="0">
                <a:solidFill>
                  <a:srgbClr val="3F3F3F"/>
                </a:solidFill>
                <a:latin typeface="Calibri"/>
                <a:ea typeface="Calibri"/>
                <a:cs typeface="Calibri"/>
                <a:sym typeface="Calibri"/>
                <a:rtl val="0"/>
              </a:rPr>
              <a:t>NCP </a:t>
            </a:r>
            <a:r>
              <a:rPr lang="en-GB" sz="2400" b="0" i="0" u="none" strike="noStrike" cap="none" baseline="0" dirty="0">
                <a:solidFill>
                  <a:srgbClr val="3F3F3F"/>
                </a:solidFill>
                <a:latin typeface="Calibri"/>
                <a:ea typeface="Calibri"/>
                <a:cs typeface="Calibri"/>
                <a:sym typeface="Calibri"/>
                <a:rtl val="0"/>
              </a:rPr>
              <a:t>1b:  </a:t>
            </a:r>
            <a:r>
              <a:rPr lang="en-GB" sz="2400" b="1" i="0" u="none" strike="noStrike" cap="none" baseline="0" dirty="0">
                <a:solidFill>
                  <a:srgbClr val="3F3F3F"/>
                </a:solidFill>
                <a:latin typeface="Calibri"/>
                <a:ea typeface="Calibri"/>
                <a:cs typeface="Calibri"/>
                <a:sym typeface="Calibri"/>
                <a:rtl val="0"/>
              </a:rPr>
              <a:t>England-China Education Research and Innovation Project </a:t>
            </a:r>
            <a:r>
              <a:rPr lang="en-GB" sz="2400" b="0" i="0" u="none" strike="noStrike" cap="none" baseline="0" dirty="0">
                <a:solidFill>
                  <a:srgbClr val="3F3F3F"/>
                </a:solidFill>
                <a:latin typeface="Calibri"/>
                <a:ea typeface="Calibri"/>
                <a:cs typeface="Calibri"/>
                <a:sym typeface="Calibri"/>
                <a:rtl val="0"/>
              </a:rPr>
              <a:t>(</a:t>
            </a:r>
            <a:r>
              <a:rPr lang="en-GB" sz="2400" b="0" i="0" u="sng" strike="noStrike" cap="none" baseline="0" dirty="0">
                <a:solidFill>
                  <a:schemeClr val="hlink"/>
                </a:solidFill>
                <a:latin typeface="Calibri"/>
                <a:ea typeface="Calibri"/>
                <a:cs typeface="Calibri"/>
                <a:sym typeface="Calibri"/>
                <a:hlinkClick r:id="rId3"/>
                <a:rtl val="0"/>
              </a:rPr>
              <a:t>Shanghai</a:t>
            </a:r>
            <a:r>
              <a:rPr lang="en-GB" sz="2400" b="0" i="0" u="none" strike="noStrike" cap="none" baseline="0" dirty="0">
                <a:solidFill>
                  <a:srgbClr val="3F3F3F"/>
                </a:solidFill>
                <a:latin typeface="Calibri"/>
                <a:ea typeface="Calibri"/>
                <a:cs typeface="Calibri"/>
                <a:sym typeface="Calibri"/>
                <a:rtl val="0"/>
              </a:rPr>
              <a:t> </a:t>
            </a:r>
            <a:r>
              <a:rPr lang="en-GB" sz="2400" b="0" i="0" u="sng" strike="noStrike" cap="none" baseline="0" dirty="0">
                <a:solidFill>
                  <a:schemeClr val="hlink"/>
                </a:solidFill>
                <a:latin typeface="Calibri"/>
                <a:ea typeface="Calibri"/>
                <a:cs typeface="Calibri"/>
                <a:sym typeface="Calibri"/>
                <a:hlinkClick r:id="rId4"/>
                <a:rtl val="0"/>
              </a:rPr>
              <a:t>Teacher Exchange </a:t>
            </a:r>
            <a:r>
              <a:rPr lang="en-GB" sz="2400" b="0" i="0" u="none" strike="noStrike" cap="none" baseline="0" dirty="0">
                <a:solidFill>
                  <a:srgbClr val="3F3F3F"/>
                </a:solidFill>
                <a:latin typeface="Calibri"/>
                <a:ea typeface="Calibri"/>
                <a:cs typeface="Calibri"/>
                <a:sym typeface="Calibri"/>
                <a:rtl val="0"/>
              </a:rPr>
              <a:t>– lower secondary (Y7 &amp; 8))</a:t>
            </a:r>
          </a:p>
          <a:p>
            <a:pPr marL="0" marR="0" lvl="0" indent="0" algn="l" rtl="0">
              <a:lnSpc>
                <a:spcPct val="90000"/>
              </a:lnSpc>
              <a:spcBef>
                <a:spcPts val="1400"/>
              </a:spcBef>
              <a:spcAft>
                <a:spcPts val="200"/>
              </a:spcAft>
              <a:buClr>
                <a:schemeClr val="accent1"/>
              </a:buClr>
              <a:buSzPct val="25000"/>
              <a:buFont typeface="Noto Sans Symbols"/>
              <a:buNone/>
            </a:pPr>
            <a:r>
              <a:rPr lang="en-GB" sz="2400" b="0" i="0" u="none" strike="noStrike" cap="none" baseline="0" dirty="0" smtClean="0">
                <a:solidFill>
                  <a:srgbClr val="3F3F3F"/>
                </a:solidFill>
                <a:latin typeface="Calibri"/>
                <a:ea typeface="Calibri"/>
                <a:cs typeface="Calibri"/>
                <a:sym typeface="Calibri"/>
                <a:rtl val="0"/>
              </a:rPr>
              <a:t> Charmayne Bailey and Cameron</a:t>
            </a:r>
            <a:r>
              <a:rPr lang="en-GB" sz="2400" b="0" i="0" u="none" strike="noStrike" cap="none" dirty="0" smtClean="0">
                <a:solidFill>
                  <a:srgbClr val="3F3F3F"/>
                </a:solidFill>
                <a:latin typeface="Calibri"/>
                <a:ea typeface="Calibri"/>
                <a:cs typeface="Calibri"/>
                <a:sym typeface="Calibri"/>
                <a:rtl val="0"/>
              </a:rPr>
              <a:t> Fehr from </a:t>
            </a:r>
            <a:r>
              <a:rPr lang="en-GB" sz="2400" b="0" i="0" u="none" strike="noStrike" cap="none" dirty="0" err="1" smtClean="0">
                <a:solidFill>
                  <a:srgbClr val="3F3F3F"/>
                </a:solidFill>
                <a:latin typeface="Calibri"/>
                <a:ea typeface="Calibri"/>
                <a:cs typeface="Calibri"/>
                <a:sym typeface="Calibri"/>
                <a:rtl val="0"/>
              </a:rPr>
              <a:t>Swavesey</a:t>
            </a:r>
            <a:r>
              <a:rPr lang="en-GB" sz="2400" b="0" i="0" u="none" strike="noStrike" cap="none" dirty="0" smtClean="0">
                <a:solidFill>
                  <a:srgbClr val="3F3F3F"/>
                </a:solidFill>
                <a:latin typeface="Calibri"/>
                <a:ea typeface="Calibri"/>
                <a:cs typeface="Calibri"/>
                <a:sym typeface="Calibri"/>
                <a:rtl val="0"/>
              </a:rPr>
              <a:t> VC</a:t>
            </a:r>
            <a:r>
              <a:rPr lang="en-GB" sz="2400" b="0" i="0" u="none" strike="noStrike" cap="none" baseline="0" dirty="0">
                <a:solidFill>
                  <a:srgbClr val="3F3F3F"/>
                </a:solidFill>
                <a:latin typeface="Calibri"/>
                <a:ea typeface="Calibri"/>
                <a:cs typeface="Calibri"/>
                <a:sym typeface="Calibri"/>
                <a:rtl val="0"/>
              </a:rPr>
              <a:t/>
            </a:r>
            <a:br>
              <a:rPr lang="en-GB" sz="2400" b="0" i="0" u="none" strike="noStrike" cap="none" baseline="0" dirty="0">
                <a:solidFill>
                  <a:srgbClr val="3F3F3F"/>
                </a:solidFill>
                <a:latin typeface="Calibri"/>
                <a:ea typeface="Calibri"/>
                <a:cs typeface="Calibri"/>
                <a:sym typeface="Calibri"/>
                <a:rtl val="0"/>
              </a:rPr>
            </a:br>
            <a:endParaRPr lang="en-GB" sz="2400" b="0" i="0" u="none" strike="noStrike" cap="none" baseline="0" dirty="0">
              <a:solidFill>
                <a:srgbClr val="3F3F3F"/>
              </a:solidFill>
              <a:latin typeface="Calibri"/>
              <a:ea typeface="Calibri"/>
              <a:cs typeface="Calibri"/>
              <a:sym typeface="Calibri"/>
              <a:rtl val="0"/>
            </a:endParaRPr>
          </a:p>
        </p:txBody>
      </p:sp>
      <p:sp>
        <p:nvSpPr>
          <p:cNvPr id="168" name="Shape 168"/>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7</a:t>
            </a:fld>
            <a:endParaRPr lang="en-GB" sz="1050" b="0" i="0" u="none" strike="noStrike" cap="none" baseline="0">
              <a:solidFill>
                <a:srgbClr val="FFFFFF"/>
              </a:solidFill>
              <a:latin typeface="Calibri"/>
              <a:ea typeface="Calibri"/>
              <a:cs typeface="Calibri"/>
              <a:sym typeface="Calibri"/>
              <a:rtl val="0"/>
            </a:endParaRPr>
          </a:p>
        </p:txBody>
      </p:sp>
      <p:sp>
        <p:nvSpPr>
          <p:cNvPr id="170" name="Shape 17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1314" y="2884329"/>
            <a:ext cx="5663820" cy="3181529"/>
          </a:xfrm>
          <a:prstGeom prst="rect">
            <a:avLst/>
          </a:prstGeom>
        </p:spPr>
      </p:pic>
    </p:spTree>
    <p:extLst>
      <p:ext uri="{BB962C8B-B14F-4D97-AF65-F5344CB8AC3E}">
        <p14:creationId xmlns:p14="http://schemas.microsoft.com/office/powerpoint/2010/main" val="17338437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a:stretch/>
        </p:blipFill>
        <p:spPr>
          <a:xfrm>
            <a:off x="10538206" y="2270429"/>
            <a:ext cx="1285874" cy="1285876"/>
          </a:xfrm>
          <a:prstGeom prst="rect">
            <a:avLst/>
          </a:prstGeom>
          <a:noFill/>
          <a:ln>
            <a:noFill/>
          </a:ln>
        </p:spPr>
      </p:pic>
      <p:sp>
        <p:nvSpPr>
          <p:cNvPr id="177" name="Shape 177"/>
          <p:cNvSpPr txBox="1">
            <a:spLocks noGrp="1"/>
          </p:cNvSpPr>
          <p:nvPr>
            <p:ph type="title"/>
          </p:nvPr>
        </p:nvSpPr>
        <p:spPr>
          <a:xfrm>
            <a:off x="1097278" y="425960"/>
            <a:ext cx="9147944" cy="9878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dirty="0">
                <a:solidFill>
                  <a:srgbClr val="0070C0"/>
                </a:solidFill>
                <a:latin typeface="Calibri"/>
                <a:ea typeface="Calibri"/>
                <a:cs typeface="Calibri"/>
                <a:sym typeface="Calibri"/>
                <a:rtl val="0"/>
              </a:rPr>
              <a:t>National Collaborative Projects</a:t>
            </a:r>
          </a:p>
        </p:txBody>
      </p:sp>
      <p:sp>
        <p:nvSpPr>
          <p:cNvPr id="178" name="Shape 178"/>
          <p:cNvSpPr txBox="1">
            <a:spLocks noGrp="1"/>
          </p:cNvSpPr>
          <p:nvPr>
            <p:ph type="body" idx="1"/>
          </p:nvPr>
        </p:nvSpPr>
        <p:spPr>
          <a:xfrm>
            <a:off x="642050" y="1653838"/>
            <a:ext cx="10058398" cy="4805698"/>
          </a:xfrm>
          <a:prstGeom prst="rect">
            <a:avLst/>
          </a:prstGeom>
          <a:noFill/>
          <a:ln>
            <a:noFill/>
          </a:ln>
        </p:spPr>
        <p:txBody>
          <a:bodyPr lIns="0" tIns="45700" rIns="0" bIns="45700" anchor="t" anchorCtr="0">
            <a:noAutofit/>
          </a:bodyPr>
          <a:lstStyle/>
          <a:p>
            <a:pPr marL="344488" marR="0" lvl="0" indent="-344488" algn="l" rtl="0">
              <a:lnSpc>
                <a:spcPct val="90000"/>
              </a:lnSpc>
              <a:spcBef>
                <a:spcPts val="0"/>
              </a:spcBef>
              <a:spcAft>
                <a:spcPts val="0"/>
              </a:spcAft>
              <a:buClr>
                <a:schemeClr val="accent1"/>
              </a:buClr>
              <a:buSzPct val="100000"/>
              <a:buFont typeface="Noto Sans Symbols"/>
              <a:buChar char="➢"/>
            </a:pPr>
            <a:r>
              <a:rPr lang="en-GB" sz="2400" b="0" i="0" u="none" strike="noStrike" cap="none" baseline="0" dirty="0" smtClean="0">
                <a:solidFill>
                  <a:srgbClr val="3F3F3F"/>
                </a:solidFill>
                <a:latin typeface="Calibri"/>
                <a:ea typeface="Calibri"/>
                <a:cs typeface="Calibri"/>
                <a:sym typeface="Calibri"/>
                <a:rtl val="0"/>
              </a:rPr>
              <a:t>NCP2:</a:t>
            </a:r>
            <a:r>
              <a:rPr lang="en-GB" sz="2400" b="0" i="0" u="none" strike="noStrike" cap="none" dirty="0" smtClean="0">
                <a:solidFill>
                  <a:srgbClr val="3F3F3F"/>
                </a:solidFill>
                <a:latin typeface="Calibri"/>
                <a:ea typeface="Calibri"/>
                <a:cs typeface="Calibri"/>
                <a:sym typeface="Calibri"/>
                <a:rtl val="0"/>
              </a:rPr>
              <a:t> </a:t>
            </a:r>
            <a:r>
              <a:rPr lang="en-GB" sz="2400" b="1" i="0" u="none" strike="noStrike" cap="none" baseline="0" dirty="0" smtClean="0">
                <a:solidFill>
                  <a:srgbClr val="3F3F3F"/>
                </a:solidFill>
                <a:latin typeface="Calibri"/>
                <a:ea typeface="Calibri"/>
                <a:cs typeface="Calibri"/>
                <a:sym typeface="Calibri"/>
                <a:rtl val="0"/>
              </a:rPr>
              <a:t>Use </a:t>
            </a:r>
            <a:r>
              <a:rPr lang="en-GB" sz="2400" b="1" i="0" u="none" strike="noStrike" cap="none" baseline="0" dirty="0">
                <a:solidFill>
                  <a:srgbClr val="3F3F3F"/>
                </a:solidFill>
                <a:latin typeface="Calibri"/>
                <a:ea typeface="Calibri"/>
                <a:cs typeface="Calibri"/>
                <a:sym typeface="Calibri"/>
                <a:rtl val="0"/>
              </a:rPr>
              <a:t>of high quality textbooks </a:t>
            </a:r>
            <a:r>
              <a:rPr lang="en-GB" sz="2400" b="0" i="0" u="none" strike="noStrike" cap="none" baseline="0" dirty="0">
                <a:solidFill>
                  <a:srgbClr val="3F3F3F"/>
                </a:solidFill>
                <a:latin typeface="Calibri"/>
                <a:ea typeface="Calibri"/>
                <a:cs typeface="Calibri"/>
                <a:sym typeface="Calibri"/>
                <a:rtl val="0"/>
              </a:rPr>
              <a:t>(linked to Singapore) to support teacher professional development and deep conceptual and procedural knowledge for pupils</a:t>
            </a:r>
          </a:p>
          <a:p>
            <a:pPr marL="0" marR="0" lvl="0" indent="0" algn="l" rtl="0">
              <a:lnSpc>
                <a:spcPct val="90000"/>
              </a:lnSpc>
              <a:spcBef>
                <a:spcPts val="1400"/>
              </a:spcBef>
              <a:spcAft>
                <a:spcPts val="0"/>
              </a:spcAft>
              <a:buClr>
                <a:schemeClr val="accent1"/>
              </a:buClr>
              <a:buSzPct val="25000"/>
              <a:buFont typeface="Noto Sans Symbols"/>
              <a:buNone/>
            </a:pPr>
            <a:r>
              <a:rPr lang="en-GB" sz="2400" b="0" i="0" u="none" strike="noStrike" cap="none" baseline="0" dirty="0" err="1">
                <a:solidFill>
                  <a:schemeClr val="accent3">
                    <a:lumMod val="50000"/>
                  </a:schemeClr>
                </a:solidFill>
                <a:latin typeface="Calibri"/>
                <a:ea typeface="Calibri"/>
                <a:cs typeface="Calibri"/>
                <a:sym typeface="Calibri"/>
                <a:rtl val="0"/>
              </a:rPr>
              <a:t>Caldecote</a:t>
            </a:r>
            <a:r>
              <a:rPr lang="en-GB" sz="2400" b="0" i="0" u="none" strike="noStrike" cap="none" baseline="0" dirty="0">
                <a:solidFill>
                  <a:schemeClr val="accent3">
                    <a:lumMod val="50000"/>
                  </a:schemeClr>
                </a:solidFill>
                <a:latin typeface="Calibri"/>
                <a:ea typeface="Calibri"/>
                <a:cs typeface="Calibri"/>
                <a:sym typeface="Calibri"/>
                <a:rtl val="0"/>
              </a:rPr>
              <a:t>, Spinney and </a:t>
            </a:r>
            <a:r>
              <a:rPr lang="en-GB" sz="2400" b="0" i="0" u="none" strike="noStrike" cap="none" baseline="0" dirty="0" err="1">
                <a:solidFill>
                  <a:schemeClr val="accent3">
                    <a:lumMod val="50000"/>
                  </a:schemeClr>
                </a:solidFill>
                <a:latin typeface="Calibri"/>
                <a:ea typeface="Calibri"/>
                <a:cs typeface="Calibri"/>
                <a:sym typeface="Calibri"/>
                <a:rtl val="0"/>
              </a:rPr>
              <a:t>Buckden</a:t>
            </a:r>
            <a:endParaRPr lang="en-GB" sz="2400" b="0" i="0" u="none" strike="noStrike" cap="none" baseline="0" dirty="0">
              <a:solidFill>
                <a:schemeClr val="accent3">
                  <a:lumMod val="50000"/>
                </a:schemeClr>
              </a:solidFill>
              <a:latin typeface="Calibri"/>
              <a:ea typeface="Calibri"/>
              <a:cs typeface="Calibri"/>
              <a:sym typeface="Calibri"/>
              <a:rtl val="0"/>
            </a:endParaRPr>
          </a:p>
          <a:p>
            <a:pPr marL="0" marR="0" lvl="0" indent="0" algn="l" rtl="0">
              <a:lnSpc>
                <a:spcPct val="90000"/>
              </a:lnSpc>
              <a:spcBef>
                <a:spcPts val="1400"/>
              </a:spcBef>
              <a:spcAft>
                <a:spcPts val="200"/>
              </a:spcAft>
              <a:buClr>
                <a:schemeClr val="accent1"/>
              </a:buClr>
              <a:buSzPct val="25000"/>
              <a:buFont typeface="Noto Sans Symbols"/>
              <a:buNone/>
            </a:pPr>
            <a:r>
              <a:rPr lang="en-GB" sz="2400" b="0" i="0" u="none" strike="noStrike" cap="none" baseline="0" dirty="0">
                <a:solidFill>
                  <a:srgbClr val="3F3F3F"/>
                </a:solidFill>
                <a:latin typeface="Calibri"/>
                <a:ea typeface="Calibri"/>
                <a:cs typeface="Calibri"/>
                <a:sym typeface="Calibri"/>
                <a:rtl val="0"/>
              </a:rPr>
              <a:t/>
            </a:r>
            <a:br>
              <a:rPr lang="en-GB" sz="2400" b="0" i="0" u="none" strike="noStrike" cap="none" baseline="0" dirty="0">
                <a:solidFill>
                  <a:srgbClr val="3F3F3F"/>
                </a:solidFill>
                <a:latin typeface="Calibri"/>
                <a:ea typeface="Calibri"/>
                <a:cs typeface="Calibri"/>
                <a:sym typeface="Calibri"/>
                <a:rtl val="0"/>
              </a:rPr>
            </a:br>
            <a:endParaRPr lang="en-GB" sz="2400" b="0" i="0" u="none" strike="noStrike" cap="none" baseline="0" dirty="0">
              <a:solidFill>
                <a:srgbClr val="3F3F3F"/>
              </a:solidFill>
              <a:latin typeface="Calibri"/>
              <a:ea typeface="Calibri"/>
              <a:cs typeface="Calibri"/>
              <a:sym typeface="Calibri"/>
              <a:rtl val="0"/>
            </a:endParaRPr>
          </a:p>
        </p:txBody>
      </p:sp>
      <p:sp>
        <p:nvSpPr>
          <p:cNvPr id="179" name="Shape 179"/>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8</a:t>
            </a:fld>
            <a:endParaRPr lang="en-GB" sz="1050" b="0" i="0" u="none" strike="noStrike" cap="none" baseline="0">
              <a:solidFill>
                <a:srgbClr val="FFFFFF"/>
              </a:solidFill>
              <a:latin typeface="Calibri"/>
              <a:ea typeface="Calibri"/>
              <a:cs typeface="Calibri"/>
              <a:sym typeface="Calibri"/>
              <a:rtl val="0"/>
            </a:endParaRPr>
          </a:p>
        </p:txBody>
      </p:sp>
      <p:sp>
        <p:nvSpPr>
          <p:cNvPr id="180" name="Shape 18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575" y="3556305"/>
            <a:ext cx="4508553" cy="25325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586" y="3556305"/>
            <a:ext cx="4597042" cy="258228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xfrm>
            <a:off x="1097278" y="425960"/>
            <a:ext cx="9147944" cy="987815"/>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rgbClr val="3F3F3F"/>
              </a:buClr>
              <a:buSzPct val="25000"/>
              <a:buFont typeface="Calibri"/>
              <a:buNone/>
            </a:pPr>
            <a:r>
              <a:rPr lang="en-GB" sz="4800" b="0" i="0" u="none" strike="noStrike" cap="none" baseline="0" dirty="0">
                <a:solidFill>
                  <a:srgbClr val="0070C0"/>
                </a:solidFill>
                <a:latin typeface="Calibri"/>
                <a:ea typeface="Calibri"/>
                <a:cs typeface="Calibri"/>
                <a:sym typeface="Calibri"/>
                <a:rtl val="0"/>
              </a:rPr>
              <a:t>National Collaborative Projects</a:t>
            </a:r>
          </a:p>
        </p:txBody>
      </p:sp>
      <p:sp>
        <p:nvSpPr>
          <p:cNvPr id="178" name="Shape 178"/>
          <p:cNvSpPr txBox="1">
            <a:spLocks noGrp="1"/>
          </p:cNvSpPr>
          <p:nvPr>
            <p:ph type="body" idx="1"/>
          </p:nvPr>
        </p:nvSpPr>
        <p:spPr>
          <a:xfrm>
            <a:off x="642051" y="425960"/>
            <a:ext cx="10058398" cy="4805698"/>
          </a:xfrm>
          <a:prstGeom prst="rect">
            <a:avLst/>
          </a:prstGeom>
          <a:noFill/>
          <a:ln>
            <a:noFill/>
          </a:ln>
        </p:spPr>
        <p:txBody>
          <a:bodyPr lIns="0" tIns="45700" rIns="0" bIns="45700" anchor="t" anchorCtr="0">
            <a:noAutofit/>
          </a:bodyPr>
          <a:lstStyle/>
          <a:p>
            <a:pPr marL="344487" marR="0" lvl="0" indent="-344487" algn="l" rtl="0">
              <a:lnSpc>
                <a:spcPct val="90000"/>
              </a:lnSpc>
              <a:spcBef>
                <a:spcPts val="1400"/>
              </a:spcBef>
              <a:spcAft>
                <a:spcPts val="0"/>
              </a:spcAft>
              <a:buClr>
                <a:schemeClr val="accent1"/>
              </a:buClr>
              <a:buSzPct val="100000"/>
              <a:buFont typeface="Noto Sans Symbols"/>
              <a:buChar char="➢"/>
            </a:pPr>
            <a:endParaRPr lang="en-GB" sz="2400" b="0" i="0" u="none" strike="noStrike" cap="none" baseline="0" dirty="0" smtClean="0">
              <a:solidFill>
                <a:srgbClr val="3F3F3F"/>
              </a:solidFill>
              <a:latin typeface="Calibri"/>
              <a:ea typeface="Calibri"/>
              <a:cs typeface="Calibri"/>
              <a:sym typeface="Calibri"/>
              <a:rtl val="0"/>
            </a:endParaRPr>
          </a:p>
          <a:p>
            <a:pPr marL="344487" marR="0" lvl="0" indent="-344487" algn="l" rtl="0">
              <a:lnSpc>
                <a:spcPct val="90000"/>
              </a:lnSpc>
              <a:spcBef>
                <a:spcPts val="1400"/>
              </a:spcBef>
              <a:spcAft>
                <a:spcPts val="0"/>
              </a:spcAft>
              <a:buClr>
                <a:schemeClr val="accent1"/>
              </a:buClr>
              <a:buSzPct val="100000"/>
              <a:buFont typeface="Noto Sans Symbols"/>
              <a:buChar char="➢"/>
            </a:pPr>
            <a:endParaRPr lang="en-GB" sz="2400" dirty="0"/>
          </a:p>
          <a:p>
            <a:pPr marL="344487" marR="0" lvl="0" indent="-344487" algn="l" rtl="0">
              <a:lnSpc>
                <a:spcPct val="90000"/>
              </a:lnSpc>
              <a:spcBef>
                <a:spcPts val="1400"/>
              </a:spcBef>
              <a:spcAft>
                <a:spcPts val="0"/>
              </a:spcAft>
              <a:buClr>
                <a:schemeClr val="accent1"/>
              </a:buClr>
              <a:buSzPct val="100000"/>
              <a:buFont typeface="Noto Sans Symbols"/>
              <a:buChar char="➢"/>
            </a:pPr>
            <a:r>
              <a:rPr lang="en-GB" sz="2400" b="0" i="0" u="none" strike="noStrike" cap="none" baseline="0" dirty="0" smtClean="0">
                <a:solidFill>
                  <a:srgbClr val="3F3F3F"/>
                </a:solidFill>
                <a:latin typeface="Calibri"/>
                <a:ea typeface="Calibri"/>
                <a:cs typeface="Calibri"/>
                <a:sym typeface="Calibri"/>
                <a:rtl val="0"/>
              </a:rPr>
              <a:t>NCP3</a:t>
            </a:r>
            <a:r>
              <a:rPr lang="en-GB" sz="2400" b="0" i="0" u="none" strike="noStrike" cap="none" baseline="0" dirty="0">
                <a:solidFill>
                  <a:srgbClr val="3F3F3F"/>
                </a:solidFill>
                <a:latin typeface="Calibri"/>
                <a:ea typeface="Calibri"/>
                <a:cs typeface="Calibri"/>
                <a:sym typeface="Calibri"/>
                <a:rtl val="0"/>
              </a:rPr>
              <a:t>: </a:t>
            </a:r>
            <a:r>
              <a:rPr lang="en-GB" sz="2400" b="1" i="0" u="none" strike="noStrike" cap="none" baseline="0" dirty="0">
                <a:solidFill>
                  <a:srgbClr val="3F3F3F"/>
                </a:solidFill>
                <a:latin typeface="Calibri"/>
                <a:ea typeface="Calibri"/>
                <a:cs typeface="Calibri"/>
                <a:sym typeface="Calibri"/>
                <a:rtl val="0"/>
              </a:rPr>
              <a:t>Increasing participation in level 3 maths post-16 </a:t>
            </a:r>
            <a:endParaRPr lang="en-GB" sz="2400" b="1" i="0" u="none" strike="noStrike" cap="none" baseline="0" dirty="0" smtClean="0">
              <a:solidFill>
                <a:srgbClr val="3F3F3F"/>
              </a:solidFill>
              <a:latin typeface="Calibri"/>
              <a:ea typeface="Calibri"/>
              <a:cs typeface="Calibri"/>
              <a:sym typeface="Calibri"/>
              <a:rtl val="0"/>
            </a:endParaRPr>
          </a:p>
          <a:p>
            <a:pPr marL="0" marR="0" lvl="0" indent="0" algn="l" rtl="0">
              <a:lnSpc>
                <a:spcPct val="90000"/>
              </a:lnSpc>
              <a:spcBef>
                <a:spcPts val="1400"/>
              </a:spcBef>
              <a:spcAft>
                <a:spcPts val="0"/>
              </a:spcAft>
              <a:buClr>
                <a:schemeClr val="accent1"/>
              </a:buClr>
              <a:buSzPct val="100000"/>
              <a:buNone/>
            </a:pPr>
            <a:endParaRPr lang="en-GB" sz="2400" i="0" u="none" strike="noStrike" cap="none" baseline="0" dirty="0" smtClean="0">
              <a:solidFill>
                <a:srgbClr val="3F3F3F"/>
              </a:solidFill>
              <a:latin typeface="Calibri"/>
              <a:ea typeface="Calibri"/>
              <a:cs typeface="Calibri"/>
              <a:sym typeface="Calibri"/>
              <a:rtl val="0"/>
            </a:endParaRPr>
          </a:p>
        </p:txBody>
      </p:sp>
      <p:sp>
        <p:nvSpPr>
          <p:cNvPr id="179" name="Shape 179"/>
          <p:cNvSpPr txBox="1">
            <a:spLocks noGrp="1"/>
          </p:cNvSpPr>
          <p:nvPr>
            <p:ph type="sldNum" idx="12"/>
          </p:nvPr>
        </p:nvSpPr>
        <p:spPr>
          <a:xfrm>
            <a:off x="10880725" y="6459537"/>
            <a:ext cx="1311275"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GB" sz="1050" b="0" i="0" u="none" strike="noStrike" cap="none" baseline="0">
                <a:solidFill>
                  <a:srgbClr val="FFFFFF"/>
                </a:solidFill>
                <a:latin typeface="Calibri"/>
                <a:ea typeface="Calibri"/>
                <a:cs typeface="Calibri"/>
                <a:sym typeface="Calibri"/>
                <a:rtl val="0"/>
              </a:rPr>
              <a:t>9</a:t>
            </a:fld>
            <a:endParaRPr lang="en-GB" sz="1050" b="0" i="0" u="none" strike="noStrike" cap="none" baseline="0">
              <a:solidFill>
                <a:srgbClr val="FFFFFF"/>
              </a:solidFill>
              <a:latin typeface="Calibri"/>
              <a:ea typeface="Calibri"/>
              <a:cs typeface="Calibri"/>
              <a:sym typeface="Calibri"/>
              <a:rtl val="0"/>
            </a:endParaRPr>
          </a:p>
        </p:txBody>
      </p:sp>
      <p:sp>
        <p:nvSpPr>
          <p:cNvPr id="180" name="Shape 18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GB" sz="900" b="0" i="0" u="none" strike="noStrike" cap="none" baseline="0">
                <a:solidFill>
                  <a:srgbClr val="FFFFFF"/>
                </a:solidFill>
                <a:latin typeface="Calibri"/>
                <a:ea typeface="Calibri"/>
                <a:cs typeface="Calibri"/>
                <a:sym typeface="Calibri"/>
                <a:rtl val="0"/>
              </a:rPr>
              <a:t>www.cambridgemathshub.org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208" y="1653589"/>
            <a:ext cx="3568631" cy="4618228"/>
          </a:xfrm>
          <a:prstGeom prst="rect">
            <a:avLst/>
          </a:prstGeom>
        </p:spPr>
      </p:pic>
      <p:sp>
        <p:nvSpPr>
          <p:cNvPr id="7" name="Text Placeholder 2"/>
          <p:cNvSpPr txBox="1">
            <a:spLocks/>
          </p:cNvSpPr>
          <p:nvPr/>
        </p:nvSpPr>
        <p:spPr>
          <a:xfrm>
            <a:off x="1097279" y="1449062"/>
            <a:ext cx="4853145" cy="442003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4488" marR="0" indent="-90488" algn="l" rtl="0">
              <a:lnSpc>
                <a:spcPct val="90000"/>
              </a:lnSpc>
              <a:spcBef>
                <a:spcPts val="1200"/>
              </a:spcBef>
              <a:spcAft>
                <a:spcPts val="200"/>
              </a:spcAft>
              <a:buClr>
                <a:schemeClr val="accent1"/>
              </a:buClr>
              <a:buFont typeface="Noto Sans Symbols"/>
              <a:buChar char="➢"/>
              <a:defRPr sz="2000" b="0" i="0" u="none" strike="noStrike" cap="none" baseline="0">
                <a:solidFill>
                  <a:srgbClr val="3F3F3F"/>
                </a:solidFill>
                <a:latin typeface="Calibri"/>
                <a:ea typeface="Calibri"/>
                <a:cs typeface="Calibri"/>
                <a:sym typeface="Calibri"/>
                <a:rtl val="0"/>
              </a:defRPr>
            </a:lvl1pPr>
            <a:lvl2pPr marL="463550" marR="0" indent="-44450" algn="l" rtl="0">
              <a:lnSpc>
                <a:spcPct val="90000"/>
              </a:lnSpc>
              <a:spcBef>
                <a:spcPts val="200"/>
              </a:spcBef>
              <a:spcAft>
                <a:spcPts val="400"/>
              </a:spcAft>
              <a:buClr>
                <a:schemeClr val="accent1"/>
              </a:buClr>
              <a:buFont typeface="Noto Sans Symbols"/>
              <a:buChar char="▪"/>
              <a:defRPr sz="1800" b="0" i="0" u="none" strike="noStrike" cap="none" baseline="0">
                <a:solidFill>
                  <a:srgbClr val="3F3F3F"/>
                </a:solidFill>
                <a:latin typeface="Calibri"/>
                <a:ea typeface="Calibri"/>
                <a:cs typeface="Calibri"/>
                <a:sym typeface="Calibri"/>
                <a:rtl val="0"/>
              </a:defRPr>
            </a:lvl2pPr>
            <a:lvl3pPr marL="688975" marR="0" indent="-130175"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3pPr>
            <a:lvl4pPr marL="914400" marR="0" indent="-1778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4pPr>
            <a:lvl5pPr marL="1033463" marR="0" indent="-106362"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5pPr>
            <a:lvl6pPr marL="1100000" marR="0" indent="-586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6pPr>
            <a:lvl7pPr marL="1300000" marR="0" indent="-554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7pPr>
            <a:lvl8pPr marL="1500000" marR="0" indent="-522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8pPr>
            <a:lvl9pPr marL="1699999" marR="0" indent="-6169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9pPr>
          </a:lstStyle>
          <a:p>
            <a:pPr marL="254000" indent="0">
              <a:buNone/>
            </a:pPr>
            <a:endParaRPr lang="en-GB" dirty="0" smtClean="0"/>
          </a:p>
          <a:p>
            <a:pPr marL="254000" indent="0">
              <a:buFont typeface="Noto Sans Symbols"/>
              <a:buNone/>
            </a:pPr>
            <a:r>
              <a:rPr lang="en-GB" dirty="0" smtClean="0"/>
              <a:t>Next week a group of post 16 teachers will be gathering to look at ways of increasing participation in Maths.</a:t>
            </a:r>
          </a:p>
          <a:p>
            <a:pPr marL="254000" indent="0">
              <a:buFont typeface="Noto Sans Symbols"/>
              <a:buNone/>
            </a:pPr>
            <a:r>
              <a:rPr lang="en-GB" dirty="0" smtClean="0"/>
              <a:t>Lily Tang, Kristin Coldwell and Jamie Freeman will be leading.</a:t>
            </a:r>
          </a:p>
          <a:p>
            <a:pPr marL="254000" indent="0">
              <a:buFont typeface="Noto Sans Symbols"/>
              <a:buNone/>
            </a:pPr>
            <a:endParaRPr lang="en-GB" dirty="0" smtClean="0"/>
          </a:p>
          <a:p>
            <a:pPr marL="254000" indent="0">
              <a:buFont typeface="Noto Sans Symbols"/>
              <a:buNone/>
            </a:pPr>
            <a:r>
              <a:rPr lang="en-GB" dirty="0" smtClean="0"/>
              <a:t>21</a:t>
            </a:r>
            <a:r>
              <a:rPr lang="en-GB" baseline="30000" dirty="0" smtClean="0"/>
              <a:t>st</a:t>
            </a:r>
            <a:r>
              <a:rPr lang="en-GB" dirty="0" smtClean="0"/>
              <a:t> April  1 – 4 pm </a:t>
            </a:r>
            <a:r>
              <a:rPr lang="en-GB" dirty="0" err="1" smtClean="0"/>
              <a:t>Cambourne</a:t>
            </a:r>
            <a:r>
              <a:rPr lang="en-GB" dirty="0" smtClean="0"/>
              <a:t> VC</a:t>
            </a:r>
          </a:p>
          <a:p>
            <a:pPr marL="254000" indent="0">
              <a:buFont typeface="Noto Sans Symbols"/>
              <a:buNone/>
            </a:pPr>
            <a:endParaRPr lang="en-GB" dirty="0" smtClean="0"/>
          </a:p>
          <a:p>
            <a:pPr marL="254000" indent="0">
              <a:buFont typeface="Noto Sans Symbols"/>
              <a:buNone/>
            </a:pPr>
            <a:r>
              <a:rPr lang="en-GB" dirty="0" smtClean="0"/>
              <a:t>Free lunch!</a:t>
            </a:r>
            <a:endParaRPr lang="en-GB" dirty="0"/>
          </a:p>
        </p:txBody>
      </p:sp>
    </p:spTree>
    <p:extLst>
      <p:ext uri="{BB962C8B-B14F-4D97-AF65-F5344CB8AC3E}">
        <p14:creationId xmlns:p14="http://schemas.microsoft.com/office/powerpoint/2010/main" val="225522798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Custom 1">
      <a:dk1>
        <a:srgbClr val="000000"/>
      </a:dk1>
      <a:lt1>
        <a:srgbClr val="FFFFFF"/>
      </a:lt1>
      <a:dk2>
        <a:srgbClr val="373545"/>
      </a:dk2>
      <a:lt2>
        <a:srgbClr val="CEDBE6"/>
      </a:lt2>
      <a:accent1>
        <a:srgbClr val="CC22B8"/>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894</Words>
  <Application>Microsoft Macintosh PowerPoint</Application>
  <PresentationFormat>Custom</PresentationFormat>
  <Paragraphs>214</Paragraphs>
  <Slides>29</Slides>
  <Notes>17</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Retrospect</vt:lpstr>
      <vt:lpstr>1_Custom Design</vt:lpstr>
      <vt:lpstr>Custom Design</vt:lpstr>
      <vt:lpstr>NRICH Conference: Cambridge Maths Hub</vt:lpstr>
      <vt:lpstr>PowerPoint Presentation</vt:lpstr>
      <vt:lpstr>The Cambridge Maths Hub</vt:lpstr>
      <vt:lpstr>Maths Hubs across England</vt:lpstr>
      <vt:lpstr>PowerPoint Presentation</vt:lpstr>
      <vt:lpstr>National Collaborative Projects</vt:lpstr>
      <vt:lpstr>National Collaborative Projects</vt:lpstr>
      <vt:lpstr>National Collaborative Projects</vt:lpstr>
      <vt:lpstr>National Collaborative Projects</vt:lpstr>
      <vt:lpstr>National Collaborative Projects</vt:lpstr>
      <vt:lpstr>National Collaborative Projects</vt:lpstr>
      <vt:lpstr>Primary Workgroups:  Maths in Stories </vt:lpstr>
      <vt:lpstr>Primary Workgroups:  TA training </vt:lpstr>
      <vt:lpstr>Lesson Study</vt:lpstr>
      <vt:lpstr>PowerPoint Presentation</vt:lpstr>
      <vt:lpstr>PowerPoint Presentation</vt:lpstr>
      <vt:lpstr>PowerPoint Presentation</vt:lpstr>
      <vt:lpstr>Interested in developing your leadership skills? </vt:lpstr>
      <vt:lpstr>      So what is an NRICH Lead?  Our vision is twofold:  To have numerous NRICH work groups happening across the county and in Peterborough.  We also hope to run more conferences like today, with your support and contributions.   On June 20th we will be having a meeting for all potential work group leaders. Let us know if you would like to be involved.  The CMH will pay for your time and expenses. </vt:lpstr>
      <vt:lpstr>Plans for next year:  </vt:lpstr>
      <vt:lpstr>Ems Lord, NRICH director</vt:lpstr>
      <vt:lpstr>PowerPoint Presentation</vt:lpstr>
      <vt:lpstr>Beach huts</vt:lpstr>
      <vt:lpstr>Beach huts</vt:lpstr>
      <vt:lpstr>Beach huts</vt:lpstr>
      <vt:lpstr>PowerPoint Presentation</vt:lpstr>
      <vt:lpstr>PowerPoint Presentation</vt:lpstr>
      <vt:lpstr>Plans for next year: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Teaching Schools Network: Cambridge Maths Hub</dc:title>
  <dc:creator>Cordelia Myers</dc:creator>
  <cp:lastModifiedBy>O Smith</cp:lastModifiedBy>
  <cp:revision>42</cp:revision>
  <dcterms:modified xsi:type="dcterms:W3CDTF">2016-04-21T09:14:10Z</dcterms:modified>
</cp:coreProperties>
</file>